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919191"/>
    <a:srgbClr val="E0E0E0"/>
    <a:srgbClr val="E6F0E2"/>
    <a:srgbClr val="3FA9F5"/>
    <a:srgbClr val="4277BB"/>
    <a:srgbClr val="BF2A61"/>
    <a:srgbClr val="90C740"/>
    <a:srgbClr val="4E77B6"/>
    <a:srgbClr val="7250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p:restoredTop sz="94719"/>
  </p:normalViewPr>
  <p:slideViewPr>
    <p:cSldViewPr snapToGrid="0">
      <p:cViewPr varScale="1">
        <p:scale>
          <a:sx n="130" d="100"/>
          <a:sy n="130" d="100"/>
        </p:scale>
        <p:origin x="1432" y="184"/>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s>
</file>

<file path=ppt/slides/_rels/slide29.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4.emf"/><Relationship Id="rId4" Type="http://schemas.openxmlformats.org/officeDocument/2006/relationships/image" Target="../media/image223.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image" Target="../media/image235.emf"/><Relationship Id="rId3" Type="http://schemas.openxmlformats.org/officeDocument/2006/relationships/image" Target="../media/image225.emf"/><Relationship Id="rId7" Type="http://schemas.openxmlformats.org/officeDocument/2006/relationships/image" Target="../media/image229.emf"/><Relationship Id="rId12" Type="http://schemas.openxmlformats.org/officeDocument/2006/relationships/image" Target="../media/image234.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8.emf"/><Relationship Id="rId11" Type="http://schemas.openxmlformats.org/officeDocument/2006/relationships/image" Target="../media/image233.emf"/><Relationship Id="rId5" Type="http://schemas.openxmlformats.org/officeDocument/2006/relationships/image" Target="../media/image227.emf"/><Relationship Id="rId10" Type="http://schemas.openxmlformats.org/officeDocument/2006/relationships/image" Target="../media/image232.emf"/><Relationship Id="rId4" Type="http://schemas.openxmlformats.org/officeDocument/2006/relationships/image" Target="../media/image226.emf"/><Relationship Id="rId9" Type="http://schemas.openxmlformats.org/officeDocument/2006/relationships/image" Target="../media/image231.emf"/><Relationship Id="rId14" Type="http://schemas.openxmlformats.org/officeDocument/2006/relationships/image" Target="../media/image236.emf"/></Relationships>
</file>

<file path=ppt/slides/_rels/slide31.xml.rels><?xml version="1.0" encoding="UTF-8" standalone="yes"?>
<Relationships xmlns="http://schemas.openxmlformats.org/package/2006/relationships"><Relationship Id="rId8" Type="http://schemas.openxmlformats.org/officeDocument/2006/relationships/image" Target="../media/image243.emf"/><Relationship Id="rId13" Type="http://schemas.openxmlformats.org/officeDocument/2006/relationships/image" Target="../media/image248.emf"/><Relationship Id="rId3" Type="http://schemas.openxmlformats.org/officeDocument/2006/relationships/image" Target="../media/image238.emf"/><Relationship Id="rId7" Type="http://schemas.openxmlformats.org/officeDocument/2006/relationships/image" Target="../media/image242.png"/><Relationship Id="rId12" Type="http://schemas.openxmlformats.org/officeDocument/2006/relationships/image" Target="../media/image247.emf"/><Relationship Id="rId2"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41.emf"/><Relationship Id="rId11" Type="http://schemas.openxmlformats.org/officeDocument/2006/relationships/image" Target="../media/image246.emf"/><Relationship Id="rId5" Type="http://schemas.openxmlformats.org/officeDocument/2006/relationships/image" Target="../media/image240.emf"/><Relationship Id="rId10" Type="http://schemas.openxmlformats.org/officeDocument/2006/relationships/image" Target="../media/image245.emf"/><Relationship Id="rId4" Type="http://schemas.openxmlformats.org/officeDocument/2006/relationships/image" Target="../media/image239.emf"/><Relationship Id="rId9" Type="http://schemas.openxmlformats.org/officeDocument/2006/relationships/image" Target="../media/image24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Boxes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virtual network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one  of the datacenters with independent fault domains within a region. </a:t>
            </a:r>
            <a:endParaRPr sz="1000" dirty="0"/>
          </a:p>
        </p:txBody>
      </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64147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 virtual firewall that controls traffic for one or more instances and can span subnets and zones with the VPC.</a:t>
            </a:r>
            <a:endParaRPr sz="1000" dirty="0"/>
          </a:p>
        </p:txBody>
      </p:sp>
      <p:grpSp>
        <p:nvGrpSpPr>
          <p:cNvPr id="15" name="Group 14">
            <a:extLst>
              <a:ext uri="{FF2B5EF4-FFF2-40B4-BE49-F238E27FC236}">
                <a16:creationId xmlns:a16="http://schemas.microsoft.com/office/drawing/2014/main" id="{AE8A444D-C5A9-1E48-8139-3FC7B8F4EE10}"/>
              </a:ext>
            </a:extLst>
          </p:cNvPr>
          <p:cNvGrpSpPr/>
          <p:nvPr/>
        </p:nvGrpSpPr>
        <p:grpSpPr>
          <a:xfrm>
            <a:off x="6798692" y="4912171"/>
            <a:ext cx="1859884" cy="2094529"/>
            <a:chOff x="6798692" y="4912171"/>
            <a:chExt cx="1859884" cy="2094529"/>
          </a:xfrm>
        </p:grpSpPr>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1" name="Shape 535">
              <a:extLst>
                <a:ext uri="{FF2B5EF4-FFF2-40B4-BE49-F238E27FC236}">
                  <a16:creationId xmlns:a16="http://schemas.microsoft.com/office/drawing/2014/main" id="{B7AEED21-CB3E-7040-884B-3F7C2E209140}"/>
                </a:ext>
              </a:extLst>
            </p:cNvPr>
            <p:cNvSpPr/>
            <p:nvPr/>
          </p:nvSpPr>
          <p:spPr>
            <a:xfrm>
              <a:off x="6830608" y="662710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grpSp>
      <p:grpSp>
        <p:nvGrpSpPr>
          <p:cNvPr id="8" name="Group 7">
            <a:extLst>
              <a:ext uri="{FF2B5EF4-FFF2-40B4-BE49-F238E27FC236}">
                <a16:creationId xmlns:a16="http://schemas.microsoft.com/office/drawing/2014/main" id="{6114EACC-F350-0845-B4AE-5B4FA744D247}"/>
              </a:ext>
            </a:extLst>
          </p:cNvPr>
          <p:cNvGrpSpPr/>
          <p:nvPr/>
        </p:nvGrpSpPr>
        <p:grpSpPr>
          <a:xfrm>
            <a:off x="6798692" y="2254106"/>
            <a:ext cx="1657633" cy="2017862"/>
            <a:chOff x="6798692" y="2254106"/>
            <a:chExt cx="1657633" cy="2017862"/>
          </a:xfrm>
        </p:grpSpPr>
        <p:sp>
          <p:nvSpPr>
            <p:cNvPr id="43" name="Shape 535"/>
            <p:cNvSpPr/>
            <p:nvPr/>
          </p:nvSpPr>
          <p:spPr>
            <a:xfrm>
              <a:off x="7188495" y="3892377"/>
              <a:ext cx="92461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9BD79668-13CC-0746-ACC7-AB0F5E6B2805}"/>
                </a:ext>
              </a:extLst>
            </p:cNvPr>
            <p:cNvPicPr>
              <a:picLocks noChangeAspect="1"/>
            </p:cNvPicPr>
            <p:nvPr/>
          </p:nvPicPr>
          <p:blipFill>
            <a:blip r:embed="rId3"/>
            <a:stretch>
              <a:fillRect/>
            </a:stretch>
          </p:blipFill>
          <p:spPr>
            <a:xfrm>
              <a:off x="6833874" y="2298894"/>
              <a:ext cx="420062" cy="367554"/>
            </a:xfrm>
            <a:prstGeom prst="rect">
              <a:avLst/>
            </a:prstGeom>
          </p:spPr>
        </p:pic>
      </p:grpSp>
      <p:grpSp>
        <p:nvGrpSpPr>
          <p:cNvPr id="6" name="Group 5">
            <a:extLst>
              <a:ext uri="{FF2B5EF4-FFF2-40B4-BE49-F238E27FC236}">
                <a16:creationId xmlns:a16="http://schemas.microsoft.com/office/drawing/2014/main" id="{67D9797A-A504-3D49-A081-F0338F39E803}"/>
              </a:ext>
            </a:extLst>
          </p:cNvPr>
          <p:cNvGrpSpPr/>
          <p:nvPr/>
        </p:nvGrpSpPr>
        <p:grpSpPr>
          <a:xfrm>
            <a:off x="3560411" y="2233629"/>
            <a:ext cx="1657633" cy="2038340"/>
            <a:chOff x="3560411" y="2233629"/>
            <a:chExt cx="1657633" cy="2038340"/>
          </a:xfrm>
        </p:grpSpPr>
        <p:sp>
          <p:nvSpPr>
            <p:cNvPr id="36" name="Shape 535"/>
            <p:cNvSpPr/>
            <p:nvPr/>
          </p:nvSpPr>
          <p:spPr>
            <a:xfrm>
              <a:off x="4077758" y="3892378"/>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7" name="Picture 46">
              <a:extLst>
                <a:ext uri="{FF2B5EF4-FFF2-40B4-BE49-F238E27FC236}">
                  <a16:creationId xmlns:a16="http://schemas.microsoft.com/office/drawing/2014/main" id="{5406605E-9A03-BE49-8B09-975DF9C9F6E2}"/>
                </a:ext>
              </a:extLst>
            </p:cNvPr>
            <p:cNvPicPr>
              <a:picLocks noChangeAspect="1"/>
            </p:cNvPicPr>
            <p:nvPr/>
          </p:nvPicPr>
          <p:blipFill>
            <a:blip r:embed="rId4"/>
            <a:stretch>
              <a:fillRect/>
            </a:stretch>
          </p:blipFill>
          <p:spPr>
            <a:xfrm>
              <a:off x="3594120" y="2280502"/>
              <a:ext cx="399011" cy="365760"/>
            </a:xfrm>
            <a:prstGeom prst="rect">
              <a:avLst/>
            </a:prstGeom>
          </p:spPr>
        </p:pic>
      </p:grpSp>
      <p:grpSp>
        <p:nvGrpSpPr>
          <p:cNvPr id="4" name="Group 3">
            <a:extLst>
              <a:ext uri="{FF2B5EF4-FFF2-40B4-BE49-F238E27FC236}">
                <a16:creationId xmlns:a16="http://schemas.microsoft.com/office/drawing/2014/main" id="{81D2DE20-6A32-BF41-B5B2-E82793E6B452}"/>
              </a:ext>
            </a:extLst>
          </p:cNvPr>
          <p:cNvGrpSpPr/>
          <p:nvPr/>
        </p:nvGrpSpPr>
        <p:grpSpPr>
          <a:xfrm>
            <a:off x="322130" y="2228050"/>
            <a:ext cx="1657633" cy="2060709"/>
            <a:chOff x="322130" y="2228050"/>
            <a:chExt cx="1657633" cy="2060709"/>
          </a:xfrm>
        </p:grpSpPr>
        <p:sp>
          <p:nvSpPr>
            <p:cNvPr id="32" name="Shape 535"/>
            <p:cNvSpPr/>
            <p:nvPr/>
          </p:nvSpPr>
          <p:spPr>
            <a:xfrm>
              <a:off x="506238" y="3909168"/>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3" name="Picture 52">
              <a:extLst>
                <a:ext uri="{FF2B5EF4-FFF2-40B4-BE49-F238E27FC236}">
                  <a16:creationId xmlns:a16="http://schemas.microsoft.com/office/drawing/2014/main" id="{A4A091AB-B3D9-0842-9E88-D8BF92492A50}"/>
                </a:ext>
              </a:extLst>
            </p:cNvPr>
            <p:cNvPicPr>
              <a:picLocks noChangeAspect="1"/>
            </p:cNvPicPr>
            <p:nvPr/>
          </p:nvPicPr>
          <p:blipFill>
            <a:blip r:embed="rId5"/>
            <a:stretch>
              <a:fillRect/>
            </a:stretch>
          </p:blipFill>
          <p:spPr>
            <a:xfrm>
              <a:off x="353714" y="2262111"/>
              <a:ext cx="406901" cy="365760"/>
            </a:xfrm>
            <a:prstGeom prst="rect">
              <a:avLst/>
            </a:prstGeom>
          </p:spPr>
        </p:pic>
      </p:grpSp>
      <p:grpSp>
        <p:nvGrpSpPr>
          <p:cNvPr id="13" name="Group 12">
            <a:extLst>
              <a:ext uri="{FF2B5EF4-FFF2-40B4-BE49-F238E27FC236}">
                <a16:creationId xmlns:a16="http://schemas.microsoft.com/office/drawing/2014/main" id="{70D8F065-7482-4148-8E7A-9E2702F03BAD}"/>
              </a:ext>
            </a:extLst>
          </p:cNvPr>
          <p:cNvGrpSpPr/>
          <p:nvPr/>
        </p:nvGrpSpPr>
        <p:grpSpPr>
          <a:xfrm>
            <a:off x="322129" y="4916360"/>
            <a:ext cx="1657633" cy="2051820"/>
            <a:chOff x="322129" y="4916360"/>
            <a:chExt cx="1657633" cy="2051820"/>
          </a:xfrm>
        </p:grpSpPr>
        <p:sp>
          <p:nvSpPr>
            <p:cNvPr id="45" name="Shape 535"/>
            <p:cNvSpPr/>
            <p:nvPr/>
          </p:nvSpPr>
          <p:spPr>
            <a:xfrm>
              <a:off x="818426" y="6588589"/>
              <a:ext cx="70558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127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4" name="Graphic 53">
              <a:extLst>
                <a:ext uri="{FF2B5EF4-FFF2-40B4-BE49-F238E27FC236}">
                  <a16:creationId xmlns:a16="http://schemas.microsoft.com/office/drawing/2014/main" id="{E51B7903-B249-694B-B6EF-DE2B6AF68A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755" y="4955842"/>
              <a:ext cx="411523" cy="365798"/>
            </a:xfrm>
            <a:prstGeom prst="rect">
              <a:avLst/>
            </a:prstGeom>
          </p:spPr>
        </p:pic>
      </p:grpSp>
      <p:grpSp>
        <p:nvGrpSpPr>
          <p:cNvPr id="14" name="Group 13">
            <a:extLst>
              <a:ext uri="{FF2B5EF4-FFF2-40B4-BE49-F238E27FC236}">
                <a16:creationId xmlns:a16="http://schemas.microsoft.com/office/drawing/2014/main" id="{DC9D8961-D8E2-4440-AC6F-36B1114C69EF}"/>
              </a:ext>
            </a:extLst>
          </p:cNvPr>
          <p:cNvGrpSpPr/>
          <p:nvPr/>
        </p:nvGrpSpPr>
        <p:grpSpPr>
          <a:xfrm>
            <a:off x="3536026" y="4893447"/>
            <a:ext cx="1704226" cy="2077067"/>
            <a:chOff x="3536026" y="4893447"/>
            <a:chExt cx="1704226" cy="2077067"/>
          </a:xfrm>
        </p:grpSpPr>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7CF42A05-03CE-8C4D-A4FF-52223BB6C304}"/>
                </a:ext>
              </a:extLst>
            </p:cNvPr>
            <p:cNvPicPr>
              <a:picLocks noChangeAspect="1"/>
            </p:cNvPicPr>
            <p:nvPr/>
          </p:nvPicPr>
          <p:blipFill>
            <a:blip r:embed="rId8"/>
            <a:stretch>
              <a:fillRect/>
            </a:stretch>
          </p:blipFill>
          <p:spPr>
            <a:xfrm>
              <a:off x="3573470" y="4927088"/>
              <a:ext cx="399011" cy="365760"/>
            </a:xfrm>
            <a:prstGeom prst="rect">
              <a:avLst/>
            </a:prstGeom>
          </p:spPr>
        </p:pic>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Boxes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9" name="Shape 519">
            <a:extLst>
              <a:ext uri="{FF2B5EF4-FFF2-40B4-BE49-F238E27FC236}">
                <a16:creationId xmlns:a16="http://schemas.microsoft.com/office/drawing/2014/main" id="{E22D8706-BA79-40EE-BFD5-3858EA3ED48B}"/>
              </a:ext>
            </a:extLst>
          </p:cNvPr>
          <p:cNvSpPr/>
          <p:nvPr/>
        </p:nvSpPr>
        <p:spPr>
          <a:xfrm>
            <a:off x="8759079" y="2028999"/>
            <a:ext cx="1299321"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classic infrastructure (non-VPC).</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3" name="Group 2">
            <a:extLst>
              <a:ext uri="{FF2B5EF4-FFF2-40B4-BE49-F238E27FC236}">
                <a16:creationId xmlns:a16="http://schemas.microsoft.com/office/drawing/2014/main" id="{E7DEA455-3C8B-5D4F-AB88-D1A80438F777}"/>
              </a:ext>
            </a:extLst>
          </p:cNvPr>
          <p:cNvGrpSpPr/>
          <p:nvPr/>
        </p:nvGrpSpPr>
        <p:grpSpPr>
          <a:xfrm>
            <a:off x="338367" y="2163604"/>
            <a:ext cx="1827968" cy="2061465"/>
            <a:chOff x="338367" y="2163604"/>
            <a:chExt cx="1827968" cy="2061465"/>
          </a:xfrm>
        </p:grpSpPr>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00882B"/>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Reserved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 Group</a:t>
              </a:r>
              <a:r>
                <a:rPr lang="en-US" sz="1000" dirty="0"/>
                <a:t> </a:t>
              </a:r>
              <a:endParaRPr sz="1000" dirty="0"/>
            </a:p>
          </p:txBody>
        </p:sp>
      </p:grpSp>
      <p:sp>
        <p:nvSpPr>
          <p:cNvPr id="71" name="Shape 519">
            <a:extLst>
              <a:ext uri="{FF2B5EF4-FFF2-40B4-BE49-F238E27FC236}">
                <a16:creationId xmlns:a16="http://schemas.microsoft.com/office/drawing/2014/main" id="{31D717AD-A1F7-9A41-BB5E-9112BE517B91}"/>
              </a:ext>
            </a:extLst>
          </p:cNvPr>
          <p:cNvSpPr/>
          <p:nvPr/>
        </p:nvSpPr>
        <p:spPr>
          <a:xfrm>
            <a:off x="5395671" y="2101138"/>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resource organization for customizable groupings.</a:t>
            </a:r>
          </a:p>
        </p:txBody>
      </p:sp>
      <p:grpSp>
        <p:nvGrpSpPr>
          <p:cNvPr id="7" name="Group 6">
            <a:extLst>
              <a:ext uri="{FF2B5EF4-FFF2-40B4-BE49-F238E27FC236}">
                <a16:creationId xmlns:a16="http://schemas.microsoft.com/office/drawing/2014/main" id="{A1549E21-4B75-544B-8647-5A6BEF5851BE}"/>
              </a:ext>
            </a:extLst>
          </p:cNvPr>
          <p:cNvGrpSpPr/>
          <p:nvPr/>
        </p:nvGrpSpPr>
        <p:grpSpPr>
          <a:xfrm>
            <a:off x="7067034" y="4778084"/>
            <a:ext cx="1672749" cy="2016100"/>
            <a:chOff x="3655893" y="2177314"/>
            <a:chExt cx="1672749" cy="2016100"/>
          </a:xfrm>
        </p:grpSpPr>
        <p:sp>
          <p:nvSpPr>
            <p:cNvPr id="58" name="Shape 535">
              <a:extLst>
                <a:ext uri="{FF2B5EF4-FFF2-40B4-BE49-F238E27FC236}">
                  <a16:creationId xmlns:a16="http://schemas.microsoft.com/office/drawing/2014/main" id="{C88F32DC-A211-4105-97A8-D9DACB04DE96}"/>
                </a:ext>
              </a:extLst>
            </p:cNvPr>
            <p:cNvSpPr/>
            <p:nvPr/>
          </p:nvSpPr>
          <p:spPr>
            <a:xfrm>
              <a:off x="3671009" y="3813823"/>
              <a:ext cx="1657633"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Services</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77314"/>
              <a:ext cx="1657633" cy="1696131"/>
              <a:chOff x="420420" y="2217826"/>
              <a:chExt cx="1657633" cy="1696131"/>
            </a:xfrm>
          </p:grpSpPr>
          <p:sp>
            <p:nvSpPr>
              <p:cNvPr id="29" name="Shape 535">
                <a:extLst>
                  <a:ext uri="{FF2B5EF4-FFF2-40B4-BE49-F238E27FC236}">
                    <a16:creationId xmlns:a16="http://schemas.microsoft.com/office/drawing/2014/main" id="{752CF160-3964-5E46-9700-E64E717325ED}"/>
                  </a:ext>
                </a:extLst>
              </p:cNvPr>
              <p:cNvSpPr/>
              <p:nvPr/>
            </p:nvSpPr>
            <p:spPr>
              <a:xfrm>
                <a:off x="654337" y="2217826"/>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Cloud Services</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grpSp>
        <p:nvGrpSpPr>
          <p:cNvPr id="6" name="Group 5">
            <a:extLst>
              <a:ext uri="{FF2B5EF4-FFF2-40B4-BE49-F238E27FC236}">
                <a16:creationId xmlns:a16="http://schemas.microsoft.com/office/drawing/2014/main" id="{CF02353E-192F-5A40-8591-6AE79B0BBCDC}"/>
              </a:ext>
            </a:extLst>
          </p:cNvPr>
          <p:cNvGrpSpPr/>
          <p:nvPr/>
        </p:nvGrpSpPr>
        <p:grpSpPr>
          <a:xfrm>
            <a:off x="369886" y="4842605"/>
            <a:ext cx="1856694" cy="2047185"/>
            <a:chOff x="369886" y="4842605"/>
            <a:chExt cx="1856694" cy="2047185"/>
          </a:xfrm>
        </p:grpSpPr>
        <p:sp>
          <p:nvSpPr>
            <p:cNvPr id="47" name="Shape 535"/>
            <p:cNvSpPr/>
            <p:nvPr/>
          </p:nvSpPr>
          <p:spPr>
            <a:xfrm>
              <a:off x="398612" y="651019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grpSp>
          <p:nvGrpSpPr>
            <p:cNvPr id="45" name="Group 44">
              <a:extLst>
                <a:ext uri="{FF2B5EF4-FFF2-40B4-BE49-F238E27FC236}">
                  <a16:creationId xmlns:a16="http://schemas.microsoft.com/office/drawing/2014/main" id="{9F50D0B8-DA74-324D-A00F-7C8680071A45}"/>
                </a:ext>
              </a:extLst>
            </p:cNvPr>
            <p:cNvGrpSpPr/>
            <p:nvPr/>
          </p:nvGrpSpPr>
          <p:grpSpPr>
            <a:xfrm>
              <a:off x="369886" y="4842605"/>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2" name="Picture 41">
              <a:extLst>
                <a:ext uri="{FF2B5EF4-FFF2-40B4-BE49-F238E27FC236}">
                  <a16:creationId xmlns:a16="http://schemas.microsoft.com/office/drawing/2014/main" id="{A7E23210-3E1F-FF4B-B7F7-C9B0B9F65A36}"/>
                </a:ext>
              </a:extLst>
            </p:cNvPr>
            <p:cNvPicPr>
              <a:picLocks noChangeAspect="1"/>
            </p:cNvPicPr>
            <p:nvPr/>
          </p:nvPicPr>
          <p:blipFill>
            <a:blip r:embed="rId3"/>
            <a:stretch>
              <a:fillRect/>
            </a:stretch>
          </p:blipFill>
          <p:spPr>
            <a:xfrm>
              <a:off x="398612" y="4889807"/>
              <a:ext cx="406900" cy="365760"/>
            </a:xfrm>
            <a:prstGeom prst="rect">
              <a:avLst/>
            </a:prstGeom>
          </p:spPr>
        </p:pic>
      </p:grpSp>
      <p:grpSp>
        <p:nvGrpSpPr>
          <p:cNvPr id="5" name="Group 4">
            <a:extLst>
              <a:ext uri="{FF2B5EF4-FFF2-40B4-BE49-F238E27FC236}">
                <a16:creationId xmlns:a16="http://schemas.microsoft.com/office/drawing/2014/main" id="{999C4AFF-91EE-5946-93F1-076765020969}"/>
              </a:ext>
            </a:extLst>
          </p:cNvPr>
          <p:cNvGrpSpPr/>
          <p:nvPr/>
        </p:nvGrpSpPr>
        <p:grpSpPr>
          <a:xfrm>
            <a:off x="3442348" y="4798349"/>
            <a:ext cx="2173006" cy="2063950"/>
            <a:chOff x="3442348" y="4798349"/>
            <a:chExt cx="2173006" cy="2063950"/>
          </a:xfrm>
        </p:grpSpPr>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grpSp>
          <p:nvGrpSpPr>
            <p:cNvPr id="67" name="Group 66">
              <a:extLst>
                <a:ext uri="{FF2B5EF4-FFF2-40B4-BE49-F238E27FC236}">
                  <a16:creationId xmlns:a16="http://schemas.microsoft.com/office/drawing/2014/main" id="{F9E7A1BD-FF53-8042-95B4-D7F40B9BB824}"/>
                </a:ext>
              </a:extLst>
            </p:cNvPr>
            <p:cNvGrpSpPr/>
            <p:nvPr/>
          </p:nvGrpSpPr>
          <p:grpSpPr>
            <a:xfrm>
              <a:off x="3657270" y="4798349"/>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3" name="Picture 42">
              <a:extLst>
                <a:ext uri="{FF2B5EF4-FFF2-40B4-BE49-F238E27FC236}">
                  <a16:creationId xmlns:a16="http://schemas.microsoft.com/office/drawing/2014/main" id="{408D3326-2071-5445-AD15-267CE26F9F05}"/>
                </a:ext>
              </a:extLst>
            </p:cNvPr>
            <p:cNvPicPr>
              <a:picLocks noChangeAspect="1"/>
            </p:cNvPicPr>
            <p:nvPr/>
          </p:nvPicPr>
          <p:blipFill>
            <a:blip r:embed="rId4"/>
            <a:stretch>
              <a:fillRect/>
            </a:stretch>
          </p:blipFill>
          <p:spPr>
            <a:xfrm>
              <a:off x="3694118" y="4852689"/>
              <a:ext cx="406899" cy="365760"/>
            </a:xfrm>
            <a:prstGeom prst="rect">
              <a:avLst/>
            </a:prstGeom>
          </p:spPr>
        </p:pic>
      </p:grpSp>
      <p:grpSp>
        <p:nvGrpSpPr>
          <p:cNvPr id="56" name="Group 55">
            <a:extLst>
              <a:ext uri="{FF2B5EF4-FFF2-40B4-BE49-F238E27FC236}">
                <a16:creationId xmlns:a16="http://schemas.microsoft.com/office/drawing/2014/main" id="{655CD0FA-680E-514E-BB4A-7B46DC73BAFA}"/>
              </a:ext>
            </a:extLst>
          </p:cNvPr>
          <p:cNvGrpSpPr/>
          <p:nvPr/>
        </p:nvGrpSpPr>
        <p:grpSpPr>
          <a:xfrm>
            <a:off x="3628407" y="2164189"/>
            <a:ext cx="1827968" cy="2061465"/>
            <a:chOff x="338367" y="2163604"/>
            <a:chExt cx="1827968" cy="2061465"/>
          </a:xfrm>
          <a:effectLst/>
        </p:grpSpPr>
        <p:grpSp>
          <p:nvGrpSpPr>
            <p:cNvPr id="57" name="Group 56">
              <a:extLst>
                <a:ext uri="{FF2B5EF4-FFF2-40B4-BE49-F238E27FC236}">
                  <a16:creationId xmlns:a16="http://schemas.microsoft.com/office/drawing/2014/main" id="{78EA66B6-FFCE-154B-9B9D-308104A2EE4A}"/>
                </a:ext>
              </a:extLst>
            </p:cNvPr>
            <p:cNvGrpSpPr/>
            <p:nvPr/>
          </p:nvGrpSpPr>
          <p:grpSpPr>
            <a:xfrm>
              <a:off x="369886" y="2163604"/>
              <a:ext cx="1704226" cy="1697228"/>
              <a:chOff x="6821899" y="2098985"/>
              <a:chExt cx="1704226" cy="1697228"/>
            </a:xfrm>
          </p:grpSpPr>
          <p:sp>
            <p:nvSpPr>
              <p:cNvPr id="61" name="Rounded Rectangle 60">
                <a:extLst>
                  <a:ext uri="{FF2B5EF4-FFF2-40B4-BE49-F238E27FC236}">
                    <a16:creationId xmlns:a16="http://schemas.microsoft.com/office/drawing/2014/main" id="{2755B14F-EA9E-8F43-8975-17040569B2E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676921F8-72ED-D944-B809-658DB765A564}"/>
                  </a:ext>
                </a:extLst>
              </p:cNvPr>
              <p:cNvSpPr/>
              <p:nvPr/>
            </p:nvSpPr>
            <p:spPr>
              <a:xfrm>
                <a:off x="7049053" y="2103275"/>
                <a:ext cx="132389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0" name="Shape 535">
              <a:extLst>
                <a:ext uri="{FF2B5EF4-FFF2-40B4-BE49-F238E27FC236}">
                  <a16:creationId xmlns:a16="http://schemas.microsoft.com/office/drawing/2014/main" id="{FAFA764A-39FE-F44E-A3B3-CEA252490F5B}"/>
                </a:ext>
              </a:extLst>
            </p:cNvPr>
            <p:cNvSpPr/>
            <p:nvPr/>
          </p:nvSpPr>
          <p:spPr>
            <a:xfrm>
              <a:off x="338367" y="38454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sp>
        <p:nvSpPr>
          <p:cNvPr id="68" name="Shape 519">
            <a:extLst>
              <a:ext uri="{FF2B5EF4-FFF2-40B4-BE49-F238E27FC236}">
                <a16:creationId xmlns:a16="http://schemas.microsoft.com/office/drawing/2014/main" id="{2002CE8E-BB4B-2E46-871B-B515B7A0B758}"/>
              </a:ext>
            </a:extLst>
          </p:cNvPr>
          <p:cNvSpPr/>
          <p:nvPr/>
        </p:nvSpPr>
        <p:spPr>
          <a:xfrm>
            <a:off x="2105631" y="2105944"/>
            <a:ext cx="1412420"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TBD.</a:t>
            </a:r>
          </a:p>
        </p:txBody>
      </p:sp>
      <p:grpSp>
        <p:nvGrpSpPr>
          <p:cNvPr id="39" name="Group 38">
            <a:extLst>
              <a:ext uri="{FF2B5EF4-FFF2-40B4-BE49-F238E27FC236}">
                <a16:creationId xmlns:a16="http://schemas.microsoft.com/office/drawing/2014/main" id="{0A42E342-137D-9D47-BB9A-839A50A10C03}"/>
              </a:ext>
            </a:extLst>
          </p:cNvPr>
          <p:cNvGrpSpPr/>
          <p:nvPr/>
        </p:nvGrpSpPr>
        <p:grpSpPr>
          <a:xfrm>
            <a:off x="7063221" y="2101138"/>
            <a:ext cx="1657633" cy="2352721"/>
            <a:chOff x="3655893" y="2192327"/>
            <a:chExt cx="1657633" cy="2352721"/>
          </a:xfrm>
        </p:grpSpPr>
        <p:sp>
          <p:nvSpPr>
            <p:cNvPr id="40" name="Shape 535">
              <a:extLst>
                <a:ext uri="{FF2B5EF4-FFF2-40B4-BE49-F238E27FC236}">
                  <a16:creationId xmlns:a16="http://schemas.microsoft.com/office/drawing/2014/main" id="{843AF990-F7E0-D14D-A381-2C4346FF4914}"/>
                </a:ext>
              </a:extLst>
            </p:cNvPr>
            <p:cNvSpPr/>
            <p:nvPr/>
          </p:nvSpPr>
          <p:spPr>
            <a:xfrm>
              <a:off x="3655893" y="3888458"/>
              <a:ext cx="1627967"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grpSp>
          <p:nvGrpSpPr>
            <p:cNvPr id="41" name="Group 40">
              <a:extLst>
                <a:ext uri="{FF2B5EF4-FFF2-40B4-BE49-F238E27FC236}">
                  <a16:creationId xmlns:a16="http://schemas.microsoft.com/office/drawing/2014/main" id="{A6CA632D-4DA9-7247-8769-0207085B4569}"/>
                </a:ext>
              </a:extLst>
            </p:cNvPr>
            <p:cNvGrpSpPr/>
            <p:nvPr/>
          </p:nvGrpSpPr>
          <p:grpSpPr>
            <a:xfrm>
              <a:off x="3655893" y="2192327"/>
              <a:ext cx="1657633" cy="1681118"/>
              <a:chOff x="420420" y="2232839"/>
              <a:chExt cx="1657633" cy="1681118"/>
            </a:xfrm>
          </p:grpSpPr>
          <p:sp>
            <p:nvSpPr>
              <p:cNvPr id="46" name="Shape 535">
                <a:extLst>
                  <a:ext uri="{FF2B5EF4-FFF2-40B4-BE49-F238E27FC236}">
                    <a16:creationId xmlns:a16="http://schemas.microsoft.com/office/drawing/2014/main" id="{D4D05BC8-ED7E-1B48-BA2B-824D54A9CED8}"/>
                  </a:ext>
                </a:extLst>
              </p:cNvPr>
              <p:cNvSpPr/>
              <p:nvPr/>
            </p:nvSpPr>
            <p:spPr>
              <a:xfrm>
                <a:off x="865146" y="2259702"/>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50" name="Rounded Rectangle 37">
                <a:extLst>
                  <a:ext uri="{FF2B5EF4-FFF2-40B4-BE49-F238E27FC236}">
                    <a16:creationId xmlns:a16="http://schemas.microsoft.com/office/drawing/2014/main" id="{4C9CD8B1-2D1F-B84C-99BC-4400C9689FE1}"/>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4" name="Picture 43">
              <a:extLst>
                <a:ext uri="{FF2B5EF4-FFF2-40B4-BE49-F238E27FC236}">
                  <a16:creationId xmlns:a16="http://schemas.microsoft.com/office/drawing/2014/main" id="{94AEA7D7-3DE2-8440-AD1B-3416BB4C139F}"/>
                </a:ext>
              </a:extLst>
            </p:cNvPr>
            <p:cNvPicPr>
              <a:picLocks noChangeAspect="1"/>
            </p:cNvPicPr>
            <p:nvPr/>
          </p:nvPicPr>
          <p:blipFill>
            <a:blip r:embed="rId5"/>
            <a:stretch>
              <a:fillRect/>
            </a:stretch>
          </p:blipFill>
          <p:spPr>
            <a:xfrm>
              <a:off x="3694118" y="2229620"/>
              <a:ext cx="399011" cy="365760"/>
            </a:xfrm>
            <a:prstGeom prst="rect">
              <a:avLst/>
            </a:prstGeom>
          </p:spPr>
        </p:pic>
      </p:grpSp>
      <p:sp>
        <p:nvSpPr>
          <p:cNvPr id="51" name="Shape 519">
            <a:extLst>
              <a:ext uri="{FF2B5EF4-FFF2-40B4-BE49-F238E27FC236}">
                <a16:creationId xmlns:a16="http://schemas.microsoft.com/office/drawing/2014/main" id="{99561055-FE68-134F-8C39-B0E58C2A7233}"/>
              </a:ext>
            </a:extLst>
          </p:cNvPr>
          <p:cNvSpPr/>
          <p:nvPr/>
        </p:nvSpPr>
        <p:spPr>
          <a:xfrm>
            <a:off x="8759079" y="4740947"/>
            <a:ext cx="1299321"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additional cloud services.</a:t>
            </a:r>
            <a:endParaRPr sz="1000" dirty="0"/>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88" name="Group 87">
            <a:extLst>
              <a:ext uri="{FF2B5EF4-FFF2-40B4-BE49-F238E27FC236}">
                <a16:creationId xmlns:a16="http://schemas.microsoft.com/office/drawing/2014/main" id="{82A4783F-7E7B-1D4A-BA04-A2E079166B50}"/>
              </a:ext>
            </a:extLst>
          </p:cNvPr>
          <p:cNvGrpSpPr/>
          <p:nvPr/>
        </p:nvGrpSpPr>
        <p:grpSpPr>
          <a:xfrm>
            <a:off x="658431" y="2057400"/>
            <a:ext cx="704088" cy="850537"/>
            <a:chOff x="658431" y="2057400"/>
            <a:chExt cx="704088" cy="850537"/>
          </a:xfrm>
        </p:grpSpPr>
        <p:grpSp>
          <p:nvGrpSpPr>
            <p:cNvPr id="94" name="Group 93">
              <a:extLst>
                <a:ext uri="{FF2B5EF4-FFF2-40B4-BE49-F238E27FC236}">
                  <a16:creationId xmlns:a16="http://schemas.microsoft.com/office/drawing/2014/main" id="{AAAEE5F8-1A8E-1041-8CB7-77E8EAE4ECD5}"/>
                </a:ext>
              </a:extLst>
            </p:cNvPr>
            <p:cNvGrpSpPr/>
            <p:nvPr/>
          </p:nvGrpSpPr>
          <p:grpSpPr>
            <a:xfrm>
              <a:off x="658431" y="2057400"/>
              <a:ext cx="704088" cy="850537"/>
              <a:chOff x="559577" y="2006407"/>
              <a:chExt cx="704088" cy="850537"/>
            </a:xfrm>
          </p:grpSpPr>
          <p:sp>
            <p:nvSpPr>
              <p:cNvPr id="102" name="Shape 483">
                <a:extLst>
                  <a:ext uri="{FF2B5EF4-FFF2-40B4-BE49-F238E27FC236}">
                    <a16:creationId xmlns:a16="http://schemas.microsoft.com/office/drawing/2014/main" id="{A02AA3A0-4854-2C4E-B37C-1EAAB2C671AB}"/>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107" name="Shape 252">
                <a:extLst>
                  <a:ext uri="{FF2B5EF4-FFF2-40B4-BE49-F238E27FC236}">
                    <a16:creationId xmlns:a16="http://schemas.microsoft.com/office/drawing/2014/main" id="{EA1823F4-4A72-144D-8DFC-C9C4A41EB021}"/>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95" name="Picture 94">
              <a:extLst>
                <a:ext uri="{FF2B5EF4-FFF2-40B4-BE49-F238E27FC236}">
                  <a16:creationId xmlns:a16="http://schemas.microsoft.com/office/drawing/2014/main" id="{89A69585-2DBB-7247-BD6C-B9FD4B93F428}"/>
                </a:ext>
              </a:extLst>
            </p:cNvPr>
            <p:cNvPicPr>
              <a:picLocks noChangeAspect="1"/>
            </p:cNvPicPr>
            <p:nvPr/>
          </p:nvPicPr>
          <p:blipFill>
            <a:blip r:embed="rId3"/>
            <a:stretch>
              <a:fillRect/>
            </a:stretch>
          </p:blipFill>
          <p:spPr>
            <a:xfrm>
              <a:off x="787546" y="2134874"/>
              <a:ext cx="445858" cy="502362"/>
            </a:xfrm>
            <a:prstGeom prst="rect">
              <a:avLst/>
            </a:prstGeom>
          </p:spPr>
        </p:pic>
      </p:grpSp>
      <p:grpSp>
        <p:nvGrpSpPr>
          <p:cNvPr id="124" name="Group 123">
            <a:extLst>
              <a:ext uri="{FF2B5EF4-FFF2-40B4-BE49-F238E27FC236}">
                <a16:creationId xmlns:a16="http://schemas.microsoft.com/office/drawing/2014/main" id="{2B6FE181-3BE1-0949-B122-4B4DBD8B49B5}"/>
              </a:ext>
            </a:extLst>
          </p:cNvPr>
          <p:cNvGrpSpPr/>
          <p:nvPr/>
        </p:nvGrpSpPr>
        <p:grpSpPr>
          <a:xfrm>
            <a:off x="3552800" y="1958046"/>
            <a:ext cx="704088" cy="993572"/>
            <a:chOff x="570630" y="4688008"/>
            <a:chExt cx="704088" cy="993572"/>
          </a:xfrm>
        </p:grpSpPr>
        <p:sp>
          <p:nvSpPr>
            <p:cNvPr id="128" name="Shape 254">
              <a:extLst>
                <a:ext uri="{FF2B5EF4-FFF2-40B4-BE49-F238E27FC236}">
                  <a16:creationId xmlns:a16="http://schemas.microsoft.com/office/drawing/2014/main" id="{DB93005C-7ED2-5E45-80D4-D5563EC9BE31}"/>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129" name="Group 128">
              <a:extLst>
                <a:ext uri="{FF2B5EF4-FFF2-40B4-BE49-F238E27FC236}">
                  <a16:creationId xmlns:a16="http://schemas.microsoft.com/office/drawing/2014/main" id="{5453FDC1-C2B9-0D40-84F0-A400BF752235}"/>
                </a:ext>
              </a:extLst>
            </p:cNvPr>
            <p:cNvGrpSpPr/>
            <p:nvPr/>
          </p:nvGrpSpPr>
          <p:grpSpPr>
            <a:xfrm>
              <a:off x="570630" y="4688008"/>
              <a:ext cx="704088" cy="704088"/>
              <a:chOff x="6587463" y="2092052"/>
              <a:chExt cx="751660" cy="692612"/>
            </a:xfrm>
          </p:grpSpPr>
          <p:sp>
            <p:nvSpPr>
              <p:cNvPr id="130" name="Shape 252">
                <a:extLst>
                  <a:ext uri="{FF2B5EF4-FFF2-40B4-BE49-F238E27FC236}">
                    <a16:creationId xmlns:a16="http://schemas.microsoft.com/office/drawing/2014/main" id="{78154358-0701-2842-9B74-EE2CF17E51F2}"/>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1" name="Picture 130">
                <a:extLst>
                  <a:ext uri="{FF2B5EF4-FFF2-40B4-BE49-F238E27FC236}">
                    <a16:creationId xmlns:a16="http://schemas.microsoft.com/office/drawing/2014/main" id="{8F3EB2C8-E00C-3545-BE94-EED9493C1646}"/>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132" name="Group 131">
            <a:extLst>
              <a:ext uri="{FF2B5EF4-FFF2-40B4-BE49-F238E27FC236}">
                <a16:creationId xmlns:a16="http://schemas.microsoft.com/office/drawing/2014/main" id="{765B7072-BC2C-554D-91E6-55EC53960F27}"/>
              </a:ext>
            </a:extLst>
          </p:cNvPr>
          <p:cNvGrpSpPr/>
          <p:nvPr/>
        </p:nvGrpSpPr>
        <p:grpSpPr>
          <a:xfrm>
            <a:off x="6725138" y="2031674"/>
            <a:ext cx="704088" cy="966469"/>
            <a:chOff x="6725138" y="2031674"/>
            <a:chExt cx="704088" cy="966469"/>
          </a:xfrm>
        </p:grpSpPr>
        <p:grpSp>
          <p:nvGrpSpPr>
            <p:cNvPr id="133" name="Group 132">
              <a:extLst>
                <a:ext uri="{FF2B5EF4-FFF2-40B4-BE49-F238E27FC236}">
                  <a16:creationId xmlns:a16="http://schemas.microsoft.com/office/drawing/2014/main" id="{AE0D6571-116B-7E4C-995C-17164EF0CC60}"/>
                </a:ext>
              </a:extLst>
            </p:cNvPr>
            <p:cNvGrpSpPr/>
            <p:nvPr/>
          </p:nvGrpSpPr>
          <p:grpSpPr>
            <a:xfrm>
              <a:off x="6725138" y="2031674"/>
              <a:ext cx="704088" cy="966469"/>
              <a:chOff x="574438" y="6197913"/>
              <a:chExt cx="704088" cy="966469"/>
            </a:xfrm>
          </p:grpSpPr>
          <p:sp>
            <p:nvSpPr>
              <p:cNvPr id="135" name="Shape 254">
                <a:extLst>
                  <a:ext uri="{FF2B5EF4-FFF2-40B4-BE49-F238E27FC236}">
                    <a16:creationId xmlns:a16="http://schemas.microsoft.com/office/drawing/2014/main" id="{F1BC8992-A76F-8040-AEF7-B809F878C1C5}"/>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36" name="Shape 252">
                <a:extLst>
                  <a:ext uri="{FF2B5EF4-FFF2-40B4-BE49-F238E27FC236}">
                    <a16:creationId xmlns:a16="http://schemas.microsoft.com/office/drawing/2014/main" id="{75056548-7C80-2C4A-9F92-722F033FF27B}"/>
                  </a:ext>
                </a:extLst>
              </p:cNvPr>
              <p:cNvSpPr/>
              <p:nvPr/>
            </p:nvSpPr>
            <p:spPr>
              <a:xfrm>
                <a:off x="574438" y="619791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34" name="Picture 133">
              <a:extLst>
                <a:ext uri="{FF2B5EF4-FFF2-40B4-BE49-F238E27FC236}">
                  <a16:creationId xmlns:a16="http://schemas.microsoft.com/office/drawing/2014/main" id="{0E494634-CEEB-1E4E-BF68-0B42C379255F}"/>
                </a:ext>
              </a:extLst>
            </p:cNvPr>
            <p:cNvPicPr>
              <a:picLocks noChangeAspect="1"/>
            </p:cNvPicPr>
            <p:nvPr/>
          </p:nvPicPr>
          <p:blipFill>
            <a:blip r:embed="rId5"/>
            <a:stretch>
              <a:fillRect/>
            </a:stretch>
          </p:blipFill>
          <p:spPr>
            <a:xfrm>
              <a:off x="6803850" y="2106273"/>
              <a:ext cx="546664" cy="540232"/>
            </a:xfrm>
            <a:prstGeom prst="rect">
              <a:avLst/>
            </a:prstGeom>
          </p:spPr>
        </p:pic>
      </p:grpSp>
      <p:grpSp>
        <p:nvGrpSpPr>
          <p:cNvPr id="137" name="Group 136">
            <a:extLst>
              <a:ext uri="{FF2B5EF4-FFF2-40B4-BE49-F238E27FC236}">
                <a16:creationId xmlns:a16="http://schemas.microsoft.com/office/drawing/2014/main" id="{45F0CF6B-C7D2-E445-B751-A9510D458DC2}"/>
              </a:ext>
            </a:extLst>
          </p:cNvPr>
          <p:cNvGrpSpPr/>
          <p:nvPr/>
        </p:nvGrpSpPr>
        <p:grpSpPr>
          <a:xfrm>
            <a:off x="555692" y="3538765"/>
            <a:ext cx="689157" cy="659109"/>
            <a:chOff x="6574039" y="2254776"/>
            <a:chExt cx="689157" cy="659109"/>
          </a:xfrm>
        </p:grpSpPr>
        <p:sp>
          <p:nvSpPr>
            <p:cNvPr id="138" name="Shape 254">
              <a:extLst>
                <a:ext uri="{FF2B5EF4-FFF2-40B4-BE49-F238E27FC236}">
                  <a16:creationId xmlns:a16="http://schemas.microsoft.com/office/drawing/2014/main" id="{9FB6F7AA-1F80-1141-9A28-8019C544500B}"/>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139" name="Picture 138">
              <a:extLst>
                <a:ext uri="{FF2B5EF4-FFF2-40B4-BE49-F238E27FC236}">
                  <a16:creationId xmlns:a16="http://schemas.microsoft.com/office/drawing/2014/main" id="{8ADD2D09-DA82-3F42-B56C-BA995C09F0E4}"/>
                </a:ext>
              </a:extLst>
            </p:cNvPr>
            <p:cNvPicPr>
              <a:picLocks noChangeAspect="1"/>
            </p:cNvPicPr>
            <p:nvPr/>
          </p:nvPicPr>
          <p:blipFill>
            <a:blip r:embed="rId6"/>
            <a:stretch>
              <a:fillRect/>
            </a:stretch>
          </p:blipFill>
          <p:spPr>
            <a:xfrm>
              <a:off x="6615815" y="2254776"/>
              <a:ext cx="647381" cy="241300"/>
            </a:xfrm>
            <a:prstGeom prst="rect">
              <a:avLst/>
            </a:prstGeom>
          </p:spPr>
        </p:pic>
      </p:grpSp>
      <p:grpSp>
        <p:nvGrpSpPr>
          <p:cNvPr id="140" name="Group 139">
            <a:extLst>
              <a:ext uri="{FF2B5EF4-FFF2-40B4-BE49-F238E27FC236}">
                <a16:creationId xmlns:a16="http://schemas.microsoft.com/office/drawing/2014/main" id="{DD8E8853-18CD-AB42-860A-D5997310F5C3}"/>
              </a:ext>
            </a:extLst>
          </p:cNvPr>
          <p:cNvGrpSpPr/>
          <p:nvPr/>
        </p:nvGrpSpPr>
        <p:grpSpPr>
          <a:xfrm>
            <a:off x="3491017" y="3345222"/>
            <a:ext cx="704088" cy="981430"/>
            <a:chOff x="3572594" y="2060180"/>
            <a:chExt cx="704088" cy="981430"/>
          </a:xfrm>
        </p:grpSpPr>
        <p:sp>
          <p:nvSpPr>
            <p:cNvPr id="141" name="Shape 254">
              <a:extLst>
                <a:ext uri="{FF2B5EF4-FFF2-40B4-BE49-F238E27FC236}">
                  <a16:creationId xmlns:a16="http://schemas.microsoft.com/office/drawing/2014/main" id="{6F60E795-3511-9347-AC5B-74766A83D392}"/>
                </a:ext>
              </a:extLst>
            </p:cNvPr>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42" name="Group 141">
              <a:extLst>
                <a:ext uri="{FF2B5EF4-FFF2-40B4-BE49-F238E27FC236}">
                  <a16:creationId xmlns:a16="http://schemas.microsoft.com/office/drawing/2014/main" id="{96378E46-F880-3543-B414-6BC2692ECDED}"/>
                </a:ext>
              </a:extLst>
            </p:cNvPr>
            <p:cNvGrpSpPr/>
            <p:nvPr/>
          </p:nvGrpSpPr>
          <p:grpSpPr>
            <a:xfrm>
              <a:off x="3572594" y="2060180"/>
              <a:ext cx="704088" cy="704088"/>
              <a:chOff x="3572594" y="2060180"/>
              <a:chExt cx="751660" cy="692612"/>
            </a:xfrm>
          </p:grpSpPr>
          <p:sp>
            <p:nvSpPr>
              <p:cNvPr id="143" name="Shape 252">
                <a:extLst>
                  <a:ext uri="{FF2B5EF4-FFF2-40B4-BE49-F238E27FC236}">
                    <a16:creationId xmlns:a16="http://schemas.microsoft.com/office/drawing/2014/main" id="{BA4F22D5-D413-DB42-818F-F32CF2478ABD}"/>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4" name="Picture 143">
                <a:extLst>
                  <a:ext uri="{FF2B5EF4-FFF2-40B4-BE49-F238E27FC236}">
                    <a16:creationId xmlns:a16="http://schemas.microsoft.com/office/drawing/2014/main" id="{C4EDF80F-2022-FE4C-AD99-F1C7DA5C49AA}"/>
                  </a:ext>
                </a:extLst>
              </p:cNvPr>
              <p:cNvPicPr>
                <a:picLocks noChangeAspect="1"/>
              </p:cNvPicPr>
              <p:nvPr/>
            </p:nvPicPr>
            <p:blipFill>
              <a:blip r:embed="rId7">
                <a:biLevel thresh="50000"/>
              </a:blip>
              <a:stretch>
                <a:fillRect/>
              </a:stretch>
            </p:blipFill>
            <p:spPr>
              <a:xfrm>
                <a:off x="3727536" y="2201302"/>
                <a:ext cx="548298" cy="417748"/>
              </a:xfrm>
              <a:prstGeom prst="rect">
                <a:avLst/>
              </a:prstGeom>
            </p:spPr>
          </p:pic>
        </p:grpSp>
      </p:grpSp>
      <p:grpSp>
        <p:nvGrpSpPr>
          <p:cNvPr id="145" name="Group 144">
            <a:extLst>
              <a:ext uri="{FF2B5EF4-FFF2-40B4-BE49-F238E27FC236}">
                <a16:creationId xmlns:a16="http://schemas.microsoft.com/office/drawing/2014/main" id="{0D13904D-314D-A34B-910C-1BEA014B6F0C}"/>
              </a:ext>
            </a:extLst>
          </p:cNvPr>
          <p:cNvGrpSpPr/>
          <p:nvPr/>
        </p:nvGrpSpPr>
        <p:grpSpPr>
          <a:xfrm>
            <a:off x="6710976" y="3345222"/>
            <a:ext cx="718250" cy="966469"/>
            <a:chOff x="6710976" y="3345222"/>
            <a:chExt cx="718250" cy="966469"/>
          </a:xfrm>
        </p:grpSpPr>
        <p:grpSp>
          <p:nvGrpSpPr>
            <p:cNvPr id="146" name="Group 145">
              <a:extLst>
                <a:ext uri="{FF2B5EF4-FFF2-40B4-BE49-F238E27FC236}">
                  <a16:creationId xmlns:a16="http://schemas.microsoft.com/office/drawing/2014/main" id="{D12494AC-AC5F-2945-8DE4-62A2C8A4F69B}"/>
                </a:ext>
              </a:extLst>
            </p:cNvPr>
            <p:cNvGrpSpPr/>
            <p:nvPr/>
          </p:nvGrpSpPr>
          <p:grpSpPr>
            <a:xfrm>
              <a:off x="6710976" y="3345222"/>
              <a:ext cx="718250" cy="966469"/>
              <a:chOff x="3558432" y="6197913"/>
              <a:chExt cx="718250" cy="966469"/>
            </a:xfrm>
          </p:grpSpPr>
          <p:sp>
            <p:nvSpPr>
              <p:cNvPr id="148" name="Shape 252">
                <a:extLst>
                  <a:ext uri="{FF2B5EF4-FFF2-40B4-BE49-F238E27FC236}">
                    <a16:creationId xmlns:a16="http://schemas.microsoft.com/office/drawing/2014/main" id="{73DE173A-F7C6-0F4D-89D5-692FD43873C9}"/>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9" name="Shape 254">
                <a:extLst>
                  <a:ext uri="{FF2B5EF4-FFF2-40B4-BE49-F238E27FC236}">
                    <a16:creationId xmlns:a16="http://schemas.microsoft.com/office/drawing/2014/main" id="{86F61221-22E7-B94B-8E61-0E65D15B595F}"/>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47" name="Picture 146">
              <a:extLst>
                <a:ext uri="{FF2B5EF4-FFF2-40B4-BE49-F238E27FC236}">
                  <a16:creationId xmlns:a16="http://schemas.microsoft.com/office/drawing/2014/main" id="{6C01FCCD-A199-1A43-A1F7-73577348EB2D}"/>
                </a:ext>
              </a:extLst>
            </p:cNvPr>
            <p:cNvPicPr>
              <a:picLocks noChangeAspect="1"/>
            </p:cNvPicPr>
            <p:nvPr/>
          </p:nvPicPr>
          <p:blipFill>
            <a:blip r:embed="rId8"/>
            <a:stretch>
              <a:fillRect/>
            </a:stretch>
          </p:blipFill>
          <p:spPr>
            <a:xfrm>
              <a:off x="6820763" y="3426781"/>
              <a:ext cx="504364" cy="533462"/>
            </a:xfrm>
            <a:prstGeom prst="rect">
              <a:avLst/>
            </a:prstGeom>
          </p:spPr>
        </p:pic>
      </p:grpSp>
      <p:grpSp>
        <p:nvGrpSpPr>
          <p:cNvPr id="150" name="Group 149">
            <a:extLst>
              <a:ext uri="{FF2B5EF4-FFF2-40B4-BE49-F238E27FC236}">
                <a16:creationId xmlns:a16="http://schemas.microsoft.com/office/drawing/2014/main" id="{F95892BD-067D-5D48-BADA-B9A906E018FE}"/>
              </a:ext>
            </a:extLst>
          </p:cNvPr>
          <p:cNvGrpSpPr/>
          <p:nvPr/>
        </p:nvGrpSpPr>
        <p:grpSpPr>
          <a:xfrm>
            <a:off x="580179" y="4674410"/>
            <a:ext cx="704088" cy="980572"/>
            <a:chOff x="580179" y="4674410"/>
            <a:chExt cx="704088" cy="980572"/>
          </a:xfrm>
        </p:grpSpPr>
        <p:sp>
          <p:nvSpPr>
            <p:cNvPr id="151" name="Shape 254">
              <a:extLst>
                <a:ext uri="{FF2B5EF4-FFF2-40B4-BE49-F238E27FC236}">
                  <a16:creationId xmlns:a16="http://schemas.microsoft.com/office/drawing/2014/main" id="{881D9687-67DF-B04B-B5A2-7887FF95DAB8}"/>
                </a:ext>
              </a:extLst>
            </p:cNvPr>
            <p:cNvSpPr/>
            <p:nvPr/>
          </p:nvSpPr>
          <p:spPr>
            <a:xfrm>
              <a:off x="594976" y="5408761"/>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52" name="Shape 252">
              <a:extLst>
                <a:ext uri="{FF2B5EF4-FFF2-40B4-BE49-F238E27FC236}">
                  <a16:creationId xmlns:a16="http://schemas.microsoft.com/office/drawing/2014/main" id="{C25B3BAE-6859-F946-8226-CA6F45C9A5A1}"/>
                </a:ext>
              </a:extLst>
            </p:cNvPr>
            <p:cNvSpPr/>
            <p:nvPr/>
          </p:nvSpPr>
          <p:spPr>
            <a:xfrm>
              <a:off x="580179" y="467441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4" name="Picture 153">
              <a:extLst>
                <a:ext uri="{FF2B5EF4-FFF2-40B4-BE49-F238E27FC236}">
                  <a16:creationId xmlns:a16="http://schemas.microsoft.com/office/drawing/2014/main" id="{A0BC92B0-4BDC-4842-894E-337C1636C65B}"/>
                </a:ext>
              </a:extLst>
            </p:cNvPr>
            <p:cNvPicPr>
              <a:picLocks noChangeAspect="1"/>
            </p:cNvPicPr>
            <p:nvPr/>
          </p:nvPicPr>
          <p:blipFill>
            <a:blip r:embed="rId9"/>
            <a:stretch>
              <a:fillRect/>
            </a:stretch>
          </p:blipFill>
          <p:spPr>
            <a:xfrm>
              <a:off x="615321" y="4826000"/>
              <a:ext cx="633804" cy="450850"/>
            </a:xfrm>
            <a:prstGeom prst="rect">
              <a:avLst/>
            </a:prstGeom>
          </p:spPr>
        </p:pic>
      </p:grpSp>
      <p:grpSp>
        <p:nvGrpSpPr>
          <p:cNvPr id="155" name="Group 154">
            <a:extLst>
              <a:ext uri="{FF2B5EF4-FFF2-40B4-BE49-F238E27FC236}">
                <a16:creationId xmlns:a16="http://schemas.microsoft.com/office/drawing/2014/main" id="{0D867A71-66C1-4647-854A-92A957C44D47}"/>
              </a:ext>
            </a:extLst>
          </p:cNvPr>
          <p:cNvGrpSpPr/>
          <p:nvPr/>
        </p:nvGrpSpPr>
        <p:grpSpPr>
          <a:xfrm>
            <a:off x="3489918" y="4674410"/>
            <a:ext cx="704088" cy="998235"/>
            <a:chOff x="3489918" y="4674410"/>
            <a:chExt cx="704088" cy="998235"/>
          </a:xfrm>
        </p:grpSpPr>
        <p:grpSp>
          <p:nvGrpSpPr>
            <p:cNvPr id="156" name="Group 155">
              <a:extLst>
                <a:ext uri="{FF2B5EF4-FFF2-40B4-BE49-F238E27FC236}">
                  <a16:creationId xmlns:a16="http://schemas.microsoft.com/office/drawing/2014/main" id="{B057268C-6616-EA42-AEF1-3EC84A27F416}"/>
                </a:ext>
              </a:extLst>
            </p:cNvPr>
            <p:cNvGrpSpPr/>
            <p:nvPr/>
          </p:nvGrpSpPr>
          <p:grpSpPr>
            <a:xfrm>
              <a:off x="3489918" y="4674410"/>
              <a:ext cx="704088" cy="998235"/>
              <a:chOff x="3558432" y="3338724"/>
              <a:chExt cx="704088" cy="998235"/>
            </a:xfrm>
          </p:grpSpPr>
          <p:sp>
            <p:nvSpPr>
              <p:cNvPr id="158" name="Shape 254">
                <a:extLst>
                  <a:ext uri="{FF2B5EF4-FFF2-40B4-BE49-F238E27FC236}">
                    <a16:creationId xmlns:a16="http://schemas.microsoft.com/office/drawing/2014/main" id="{3DC0D1B9-9D83-7642-AAF5-DD363F05D4C0}"/>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59" name="Group 158">
                <a:extLst>
                  <a:ext uri="{FF2B5EF4-FFF2-40B4-BE49-F238E27FC236}">
                    <a16:creationId xmlns:a16="http://schemas.microsoft.com/office/drawing/2014/main" id="{047BFF54-9E50-8846-8667-E0F1F421F165}"/>
                  </a:ext>
                </a:extLst>
              </p:cNvPr>
              <p:cNvGrpSpPr/>
              <p:nvPr/>
            </p:nvGrpSpPr>
            <p:grpSpPr>
              <a:xfrm>
                <a:off x="3558432" y="3338724"/>
                <a:ext cx="704088" cy="704088"/>
                <a:chOff x="8157369" y="3940036"/>
                <a:chExt cx="704088" cy="704088"/>
              </a:xfrm>
            </p:grpSpPr>
            <p:cxnSp>
              <p:nvCxnSpPr>
                <p:cNvPr id="161" name="Straight Arrow Connector 160">
                  <a:extLst>
                    <a:ext uri="{FF2B5EF4-FFF2-40B4-BE49-F238E27FC236}">
                      <a16:creationId xmlns:a16="http://schemas.microsoft.com/office/drawing/2014/main" id="{86DD1D66-435F-7741-B3F8-06A2A242E9DB}"/>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62" name="Group 161">
                  <a:extLst>
                    <a:ext uri="{FF2B5EF4-FFF2-40B4-BE49-F238E27FC236}">
                      <a16:creationId xmlns:a16="http://schemas.microsoft.com/office/drawing/2014/main" id="{C9300194-5EA8-2240-A7A5-6681190AA52D}"/>
                    </a:ext>
                  </a:extLst>
                </p:cNvPr>
                <p:cNvGrpSpPr/>
                <p:nvPr/>
              </p:nvGrpSpPr>
              <p:grpSpPr>
                <a:xfrm>
                  <a:off x="8157369" y="3940036"/>
                  <a:ext cx="704088" cy="704088"/>
                  <a:chOff x="7218871" y="6217351"/>
                  <a:chExt cx="829272" cy="692612"/>
                </a:xfrm>
              </p:grpSpPr>
              <p:sp>
                <p:nvSpPr>
                  <p:cNvPr id="163" name="Shape 252">
                    <a:extLst>
                      <a:ext uri="{FF2B5EF4-FFF2-40B4-BE49-F238E27FC236}">
                        <a16:creationId xmlns:a16="http://schemas.microsoft.com/office/drawing/2014/main" id="{4D255CD1-3B79-9C4B-AE6E-DF40E661269D}"/>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64" name="Straight Arrow Connector 163">
                    <a:extLst>
                      <a:ext uri="{FF2B5EF4-FFF2-40B4-BE49-F238E27FC236}">
                        <a16:creationId xmlns:a16="http://schemas.microsoft.com/office/drawing/2014/main" id="{8225E113-9402-8540-A8DA-38EE4A73F723}"/>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pic>
          <p:nvPicPr>
            <p:cNvPr id="157" name="Picture 156">
              <a:extLst>
                <a:ext uri="{FF2B5EF4-FFF2-40B4-BE49-F238E27FC236}">
                  <a16:creationId xmlns:a16="http://schemas.microsoft.com/office/drawing/2014/main" id="{DF900E9E-0E01-BA43-9E52-DADFE2A9546A}"/>
                </a:ext>
              </a:extLst>
            </p:cNvPr>
            <p:cNvPicPr>
              <a:picLocks noChangeAspect="1"/>
            </p:cNvPicPr>
            <p:nvPr/>
          </p:nvPicPr>
          <p:blipFill>
            <a:blip r:embed="rId10"/>
            <a:stretch>
              <a:fillRect/>
            </a:stretch>
          </p:blipFill>
          <p:spPr>
            <a:xfrm>
              <a:off x="3568656" y="4750413"/>
              <a:ext cx="552450" cy="552450"/>
            </a:xfrm>
            <a:prstGeom prst="rect">
              <a:avLst/>
            </a:prstGeom>
          </p:spPr>
        </p:pic>
      </p:grpSp>
      <p:grpSp>
        <p:nvGrpSpPr>
          <p:cNvPr id="165" name="Group 164">
            <a:extLst>
              <a:ext uri="{FF2B5EF4-FFF2-40B4-BE49-F238E27FC236}">
                <a16:creationId xmlns:a16="http://schemas.microsoft.com/office/drawing/2014/main" id="{972A7C8D-7724-0C48-BB77-1171CF6087D0}"/>
              </a:ext>
            </a:extLst>
          </p:cNvPr>
          <p:cNvGrpSpPr/>
          <p:nvPr/>
        </p:nvGrpSpPr>
        <p:grpSpPr>
          <a:xfrm>
            <a:off x="6725138" y="4678386"/>
            <a:ext cx="704088" cy="981579"/>
            <a:chOff x="6725138" y="4678386"/>
            <a:chExt cx="704088" cy="981579"/>
          </a:xfrm>
        </p:grpSpPr>
        <p:grpSp>
          <p:nvGrpSpPr>
            <p:cNvPr id="166" name="Group 165">
              <a:extLst>
                <a:ext uri="{FF2B5EF4-FFF2-40B4-BE49-F238E27FC236}">
                  <a16:creationId xmlns:a16="http://schemas.microsoft.com/office/drawing/2014/main" id="{E4D7A0B6-5F81-194C-A8B3-E608C133DA60}"/>
                </a:ext>
              </a:extLst>
            </p:cNvPr>
            <p:cNvGrpSpPr/>
            <p:nvPr/>
          </p:nvGrpSpPr>
          <p:grpSpPr>
            <a:xfrm>
              <a:off x="6725138" y="4678386"/>
              <a:ext cx="704088" cy="981579"/>
              <a:chOff x="3558432" y="4684303"/>
              <a:chExt cx="704088" cy="981579"/>
            </a:xfrm>
          </p:grpSpPr>
          <p:sp>
            <p:nvSpPr>
              <p:cNvPr id="168" name="Shape 254">
                <a:extLst>
                  <a:ext uri="{FF2B5EF4-FFF2-40B4-BE49-F238E27FC236}">
                    <a16:creationId xmlns:a16="http://schemas.microsoft.com/office/drawing/2014/main" id="{2DF31DC5-3ED1-CB45-A74B-3AF88A99F178}"/>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69" name="Shape 252">
                <a:extLst>
                  <a:ext uri="{FF2B5EF4-FFF2-40B4-BE49-F238E27FC236}">
                    <a16:creationId xmlns:a16="http://schemas.microsoft.com/office/drawing/2014/main" id="{B6A3FA6F-7510-454D-BB46-D29F15392CE6}"/>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7" name="Picture 166">
              <a:extLst>
                <a:ext uri="{FF2B5EF4-FFF2-40B4-BE49-F238E27FC236}">
                  <a16:creationId xmlns:a16="http://schemas.microsoft.com/office/drawing/2014/main" id="{FF714D26-8C58-2A44-8DB0-96F87B05E68A}"/>
                </a:ext>
              </a:extLst>
            </p:cNvPr>
            <p:cNvPicPr>
              <a:picLocks noChangeAspect="1"/>
            </p:cNvPicPr>
            <p:nvPr/>
          </p:nvPicPr>
          <p:blipFill>
            <a:blip r:embed="rId11"/>
            <a:stretch>
              <a:fillRect/>
            </a:stretch>
          </p:blipFill>
          <p:spPr>
            <a:xfrm>
              <a:off x="6885906" y="4794975"/>
              <a:ext cx="413245" cy="434437"/>
            </a:xfrm>
            <a:prstGeom prst="rect">
              <a:avLst/>
            </a:prstGeom>
          </p:spPr>
        </p:pic>
      </p:grpSp>
      <p:grpSp>
        <p:nvGrpSpPr>
          <p:cNvPr id="170" name="Group 169">
            <a:extLst>
              <a:ext uri="{FF2B5EF4-FFF2-40B4-BE49-F238E27FC236}">
                <a16:creationId xmlns:a16="http://schemas.microsoft.com/office/drawing/2014/main" id="{C82E8E0C-04FE-CF40-AD49-5A91268F8C4E}"/>
              </a:ext>
            </a:extLst>
          </p:cNvPr>
          <p:cNvGrpSpPr/>
          <p:nvPr/>
        </p:nvGrpSpPr>
        <p:grpSpPr>
          <a:xfrm>
            <a:off x="450580" y="5978478"/>
            <a:ext cx="934551" cy="988399"/>
            <a:chOff x="3975110" y="4838700"/>
            <a:chExt cx="934551" cy="988399"/>
          </a:xfrm>
        </p:grpSpPr>
        <p:grpSp>
          <p:nvGrpSpPr>
            <p:cNvPr id="171" name="Group 170">
              <a:extLst>
                <a:ext uri="{FF2B5EF4-FFF2-40B4-BE49-F238E27FC236}">
                  <a16:creationId xmlns:a16="http://schemas.microsoft.com/office/drawing/2014/main" id="{B38CBC1B-D4C3-CA4A-ABA5-EB872F3F3F81}"/>
                </a:ext>
              </a:extLst>
            </p:cNvPr>
            <p:cNvGrpSpPr/>
            <p:nvPr/>
          </p:nvGrpSpPr>
          <p:grpSpPr>
            <a:xfrm>
              <a:off x="3975110" y="4838700"/>
              <a:ext cx="934551" cy="988399"/>
              <a:chOff x="3471257" y="4797199"/>
              <a:chExt cx="934551" cy="988399"/>
            </a:xfrm>
          </p:grpSpPr>
          <p:sp>
            <p:nvSpPr>
              <p:cNvPr id="173" name="Shape 252">
                <a:extLst>
                  <a:ext uri="{FF2B5EF4-FFF2-40B4-BE49-F238E27FC236}">
                    <a16:creationId xmlns:a16="http://schemas.microsoft.com/office/drawing/2014/main" id="{4AD41EA3-CB3D-8F4E-8E3A-3663D2A9486E}"/>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4" name="Shape 254">
                <a:extLst>
                  <a:ext uri="{FF2B5EF4-FFF2-40B4-BE49-F238E27FC236}">
                    <a16:creationId xmlns:a16="http://schemas.microsoft.com/office/drawing/2014/main" id="{71CF99F6-43C0-5A49-97C2-F56EB50F083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72" name="Picture 171">
              <a:extLst>
                <a:ext uri="{FF2B5EF4-FFF2-40B4-BE49-F238E27FC236}">
                  <a16:creationId xmlns:a16="http://schemas.microsoft.com/office/drawing/2014/main" id="{EEAFCAEF-02A7-8D4A-A23E-4B8A229B8C49}"/>
                </a:ext>
              </a:extLst>
            </p:cNvPr>
            <p:cNvPicPr>
              <a:picLocks noChangeAspect="1"/>
            </p:cNvPicPr>
            <p:nvPr/>
          </p:nvPicPr>
          <p:blipFill>
            <a:blip r:embed="rId12"/>
            <a:stretch>
              <a:fillRect/>
            </a:stretch>
          </p:blipFill>
          <p:spPr>
            <a:xfrm>
              <a:off x="4179111" y="4980018"/>
              <a:ext cx="523517" cy="376565"/>
            </a:xfrm>
            <a:prstGeom prst="rect">
              <a:avLst/>
            </a:prstGeom>
          </p:spPr>
        </p:pic>
      </p:grpSp>
      <p:grpSp>
        <p:nvGrpSpPr>
          <p:cNvPr id="175" name="Group 174">
            <a:extLst>
              <a:ext uri="{FF2B5EF4-FFF2-40B4-BE49-F238E27FC236}">
                <a16:creationId xmlns:a16="http://schemas.microsoft.com/office/drawing/2014/main" id="{F2BFE59D-5694-2148-8E8E-72E3C3680165}"/>
              </a:ext>
            </a:extLst>
          </p:cNvPr>
          <p:cNvGrpSpPr/>
          <p:nvPr/>
        </p:nvGrpSpPr>
        <p:grpSpPr>
          <a:xfrm>
            <a:off x="3469551" y="5969350"/>
            <a:ext cx="704088" cy="827199"/>
            <a:chOff x="554858" y="4869023"/>
            <a:chExt cx="704088" cy="827199"/>
          </a:xfrm>
        </p:grpSpPr>
        <p:sp>
          <p:nvSpPr>
            <p:cNvPr id="176" name="Shape 254">
              <a:extLst>
                <a:ext uri="{FF2B5EF4-FFF2-40B4-BE49-F238E27FC236}">
                  <a16:creationId xmlns:a16="http://schemas.microsoft.com/office/drawing/2014/main" id="{CC2DE2F9-B5C1-AF41-83C1-B930FE842745}"/>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177" name="Group 176">
              <a:extLst>
                <a:ext uri="{FF2B5EF4-FFF2-40B4-BE49-F238E27FC236}">
                  <a16:creationId xmlns:a16="http://schemas.microsoft.com/office/drawing/2014/main" id="{38928999-8A63-6D44-867F-817DF0D74234}"/>
                </a:ext>
              </a:extLst>
            </p:cNvPr>
            <p:cNvGrpSpPr/>
            <p:nvPr/>
          </p:nvGrpSpPr>
          <p:grpSpPr>
            <a:xfrm>
              <a:off x="554858" y="4869023"/>
              <a:ext cx="704088" cy="704088"/>
              <a:chOff x="7776669" y="5031984"/>
              <a:chExt cx="751660" cy="692612"/>
            </a:xfrm>
          </p:grpSpPr>
          <p:sp>
            <p:nvSpPr>
              <p:cNvPr id="178" name="Shape 252">
                <a:extLst>
                  <a:ext uri="{FF2B5EF4-FFF2-40B4-BE49-F238E27FC236}">
                    <a16:creationId xmlns:a16="http://schemas.microsoft.com/office/drawing/2014/main" id="{C86BA04A-ACFF-4C4C-B35C-B5A8E2660CAC}"/>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79" name="Picture 178">
                <a:extLst>
                  <a:ext uri="{FF2B5EF4-FFF2-40B4-BE49-F238E27FC236}">
                    <a16:creationId xmlns:a16="http://schemas.microsoft.com/office/drawing/2014/main" id="{9832ABBB-4C56-0C47-A813-267EA2843AD0}"/>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80" name="Group 179">
            <a:extLst>
              <a:ext uri="{FF2B5EF4-FFF2-40B4-BE49-F238E27FC236}">
                <a16:creationId xmlns:a16="http://schemas.microsoft.com/office/drawing/2014/main" id="{2EF72649-03E1-B44C-9651-5D0BCF89378A}"/>
              </a:ext>
            </a:extLst>
          </p:cNvPr>
          <p:cNvGrpSpPr/>
          <p:nvPr/>
        </p:nvGrpSpPr>
        <p:grpSpPr>
          <a:xfrm>
            <a:off x="6710512" y="5969350"/>
            <a:ext cx="704088" cy="854693"/>
            <a:chOff x="3571995" y="4825806"/>
            <a:chExt cx="704088" cy="854693"/>
          </a:xfrm>
        </p:grpSpPr>
        <p:sp>
          <p:nvSpPr>
            <p:cNvPr id="181" name="Shape 254">
              <a:extLst>
                <a:ext uri="{FF2B5EF4-FFF2-40B4-BE49-F238E27FC236}">
                  <a16:creationId xmlns:a16="http://schemas.microsoft.com/office/drawing/2014/main" id="{EC90C19C-A63B-5F4F-A203-3084DBB38CFD}"/>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82" name="Group 181">
              <a:extLst>
                <a:ext uri="{FF2B5EF4-FFF2-40B4-BE49-F238E27FC236}">
                  <a16:creationId xmlns:a16="http://schemas.microsoft.com/office/drawing/2014/main" id="{1222A34B-3E74-6242-8ADD-FE80F0444D3E}"/>
                </a:ext>
              </a:extLst>
            </p:cNvPr>
            <p:cNvGrpSpPr/>
            <p:nvPr/>
          </p:nvGrpSpPr>
          <p:grpSpPr>
            <a:xfrm>
              <a:off x="3571995" y="4825806"/>
              <a:ext cx="704088" cy="704088"/>
              <a:chOff x="1817518" y="5607780"/>
              <a:chExt cx="751660" cy="692612"/>
            </a:xfrm>
          </p:grpSpPr>
          <p:sp>
            <p:nvSpPr>
              <p:cNvPr id="183" name="Shape 252">
                <a:extLst>
                  <a:ext uri="{FF2B5EF4-FFF2-40B4-BE49-F238E27FC236}">
                    <a16:creationId xmlns:a16="http://schemas.microsoft.com/office/drawing/2014/main" id="{16907626-C08B-7D4C-B12B-7A76F313895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4" name="Picture 183">
                <a:extLst>
                  <a:ext uri="{FF2B5EF4-FFF2-40B4-BE49-F238E27FC236}">
                    <a16:creationId xmlns:a16="http://schemas.microsoft.com/office/drawing/2014/main" id="{0AD46EE7-DFA4-7A48-A962-38661FA640C0}"/>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01" name="Group 100">
            <a:extLst>
              <a:ext uri="{FF2B5EF4-FFF2-40B4-BE49-F238E27FC236}">
                <a16:creationId xmlns:a16="http://schemas.microsoft.com/office/drawing/2014/main" id="{D8DDA17B-B7CB-1046-BFE8-10D35A987CF5}"/>
              </a:ext>
            </a:extLst>
          </p:cNvPr>
          <p:cNvGrpSpPr/>
          <p:nvPr/>
        </p:nvGrpSpPr>
        <p:grpSpPr>
          <a:xfrm>
            <a:off x="588072" y="6498782"/>
            <a:ext cx="688390" cy="714804"/>
            <a:chOff x="715797" y="6372747"/>
            <a:chExt cx="780175" cy="810111"/>
          </a:xfrm>
        </p:grpSpPr>
        <p:sp>
          <p:nvSpPr>
            <p:cNvPr id="102" name="Shape 254">
              <a:extLst>
                <a:ext uri="{FF2B5EF4-FFF2-40B4-BE49-F238E27FC236}">
                  <a16:creationId xmlns:a16="http://schemas.microsoft.com/office/drawing/2014/main" id="{BD077202-C03D-8B42-BC2F-A4A18F1BA3CC}"/>
                </a:ext>
              </a:extLst>
            </p:cNvPr>
            <p:cNvSpPr/>
            <p:nvPr/>
          </p:nvSpPr>
          <p:spPr>
            <a:xfrm>
              <a:off x="864719" y="7059757"/>
              <a:ext cx="517770" cy="123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INTERNET</a:t>
              </a:r>
            </a:p>
          </p:txBody>
        </p:sp>
        <p:pic>
          <p:nvPicPr>
            <p:cNvPr id="105" name="Picture 104">
              <a:extLst>
                <a:ext uri="{FF2B5EF4-FFF2-40B4-BE49-F238E27FC236}">
                  <a16:creationId xmlns:a16="http://schemas.microsoft.com/office/drawing/2014/main" id="{FCBC3DD9-9D97-394C-9AAB-7E673C9F2062}"/>
                </a:ext>
              </a:extLst>
            </p:cNvPr>
            <p:cNvPicPr>
              <a:picLocks noChangeAspect="1"/>
            </p:cNvPicPr>
            <p:nvPr/>
          </p:nvPicPr>
          <p:blipFill>
            <a:blip r:embed="rId2"/>
            <a:stretch>
              <a:fillRect/>
            </a:stretch>
          </p:blipFill>
          <p:spPr>
            <a:xfrm>
              <a:off x="715797" y="6372747"/>
              <a:ext cx="780175" cy="668721"/>
            </a:xfrm>
            <a:prstGeom prst="rect">
              <a:avLst/>
            </a:prstGeom>
          </p:spPr>
        </p:pic>
      </p:grpSp>
      <p:grpSp>
        <p:nvGrpSpPr>
          <p:cNvPr id="106" name="Group 105">
            <a:extLst>
              <a:ext uri="{FF2B5EF4-FFF2-40B4-BE49-F238E27FC236}">
                <a16:creationId xmlns:a16="http://schemas.microsoft.com/office/drawing/2014/main" id="{824347A9-FD3A-B44E-87DF-CCF7E89A737A}"/>
              </a:ext>
            </a:extLst>
          </p:cNvPr>
          <p:cNvGrpSpPr/>
          <p:nvPr/>
        </p:nvGrpSpPr>
        <p:grpSpPr>
          <a:xfrm>
            <a:off x="2012528" y="6513121"/>
            <a:ext cx="618759" cy="728167"/>
            <a:chOff x="1674832" y="6402514"/>
            <a:chExt cx="701260" cy="825256"/>
          </a:xfrm>
        </p:grpSpPr>
        <p:sp>
          <p:nvSpPr>
            <p:cNvPr id="107" name="Shape 254">
              <a:extLst>
                <a:ext uri="{FF2B5EF4-FFF2-40B4-BE49-F238E27FC236}">
                  <a16:creationId xmlns:a16="http://schemas.microsoft.com/office/drawing/2014/main" id="{1AE27D91-BBA0-A049-A297-85EFDAACB39C}"/>
                </a:ext>
              </a:extLst>
            </p:cNvPr>
            <p:cNvSpPr/>
            <p:nvPr/>
          </p:nvSpPr>
          <p:spPr>
            <a:xfrm>
              <a:off x="1674832" y="7104668"/>
              <a:ext cx="701260" cy="1231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DATACENTER</a:t>
              </a:r>
            </a:p>
          </p:txBody>
        </p:sp>
        <p:pic>
          <p:nvPicPr>
            <p:cNvPr id="108" name="Picture 107">
              <a:extLst>
                <a:ext uri="{FF2B5EF4-FFF2-40B4-BE49-F238E27FC236}">
                  <a16:creationId xmlns:a16="http://schemas.microsoft.com/office/drawing/2014/main" id="{BABEC680-1499-664D-BBEF-302C6BB52432}"/>
                </a:ext>
              </a:extLst>
            </p:cNvPr>
            <p:cNvPicPr>
              <a:picLocks noChangeAspect="1"/>
            </p:cNvPicPr>
            <p:nvPr/>
          </p:nvPicPr>
          <p:blipFill>
            <a:blip r:embed="rId3"/>
            <a:stretch>
              <a:fillRect/>
            </a:stretch>
          </p:blipFill>
          <p:spPr>
            <a:xfrm>
              <a:off x="1698930" y="6402514"/>
              <a:ext cx="657124" cy="645986"/>
            </a:xfrm>
            <a:prstGeom prst="rect">
              <a:avLst/>
            </a:prstGeom>
          </p:spPr>
        </p:pic>
      </p:grpSp>
      <p:grpSp>
        <p:nvGrpSpPr>
          <p:cNvPr id="109" name="Group 108">
            <a:extLst>
              <a:ext uri="{FF2B5EF4-FFF2-40B4-BE49-F238E27FC236}">
                <a16:creationId xmlns:a16="http://schemas.microsoft.com/office/drawing/2014/main" id="{089B75F4-1999-3244-92AF-94367FA428BB}"/>
              </a:ext>
            </a:extLst>
          </p:cNvPr>
          <p:cNvGrpSpPr/>
          <p:nvPr/>
        </p:nvGrpSpPr>
        <p:grpSpPr>
          <a:xfrm>
            <a:off x="3367353" y="6503885"/>
            <a:ext cx="684887" cy="743063"/>
            <a:chOff x="2696308" y="6400257"/>
            <a:chExt cx="776205" cy="842138"/>
          </a:xfrm>
        </p:grpSpPr>
        <p:sp>
          <p:nvSpPr>
            <p:cNvPr id="110" name="Shape 254">
              <a:extLst>
                <a:ext uri="{FF2B5EF4-FFF2-40B4-BE49-F238E27FC236}">
                  <a16:creationId xmlns:a16="http://schemas.microsoft.com/office/drawing/2014/main" id="{622008BC-5BD4-8549-94FF-234D1879C9D0}"/>
                </a:ext>
              </a:extLst>
            </p:cNvPr>
            <p:cNvSpPr/>
            <p:nvPr/>
          </p:nvSpPr>
          <p:spPr>
            <a:xfrm>
              <a:off x="2755796" y="7119293"/>
              <a:ext cx="661292" cy="1231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ENTERPRISE</a:t>
              </a:r>
            </a:p>
          </p:txBody>
        </p:sp>
        <p:pic>
          <p:nvPicPr>
            <p:cNvPr id="111" name="Picture 110">
              <a:extLst>
                <a:ext uri="{FF2B5EF4-FFF2-40B4-BE49-F238E27FC236}">
                  <a16:creationId xmlns:a16="http://schemas.microsoft.com/office/drawing/2014/main" id="{66ECB7B9-87DB-3E4C-99CE-FB5BE2F3F7EC}"/>
                </a:ext>
              </a:extLst>
            </p:cNvPr>
            <p:cNvPicPr>
              <a:picLocks noChangeAspect="1"/>
            </p:cNvPicPr>
            <p:nvPr/>
          </p:nvPicPr>
          <p:blipFill>
            <a:blip r:embed="rId4"/>
            <a:stretch>
              <a:fillRect/>
            </a:stretch>
          </p:blipFill>
          <p:spPr>
            <a:xfrm>
              <a:off x="2696308" y="6400257"/>
              <a:ext cx="776205" cy="648243"/>
            </a:xfrm>
            <a:prstGeom prst="rect">
              <a:avLst/>
            </a:prstGeom>
          </p:spPr>
        </p:pic>
      </p:grpSp>
      <p:grpSp>
        <p:nvGrpSpPr>
          <p:cNvPr id="150" name="Group 149">
            <a:extLst>
              <a:ext uri="{FF2B5EF4-FFF2-40B4-BE49-F238E27FC236}">
                <a16:creationId xmlns:a16="http://schemas.microsoft.com/office/drawing/2014/main" id="{82FC031A-0209-9F43-B721-EB1447694178}"/>
              </a:ext>
            </a:extLst>
          </p:cNvPr>
          <p:cNvGrpSpPr/>
          <p:nvPr/>
        </p:nvGrpSpPr>
        <p:grpSpPr>
          <a:xfrm>
            <a:off x="3635142" y="2115693"/>
            <a:ext cx="704088" cy="962577"/>
            <a:chOff x="3635142" y="2115693"/>
            <a:chExt cx="704088" cy="962577"/>
          </a:xfrm>
        </p:grpSpPr>
        <p:grpSp>
          <p:nvGrpSpPr>
            <p:cNvPr id="151" name="Group 150">
              <a:extLst>
                <a:ext uri="{FF2B5EF4-FFF2-40B4-BE49-F238E27FC236}">
                  <a16:creationId xmlns:a16="http://schemas.microsoft.com/office/drawing/2014/main" id="{E502CBC8-9007-5647-AE66-F63508D5CF5A}"/>
                </a:ext>
              </a:extLst>
            </p:cNvPr>
            <p:cNvGrpSpPr/>
            <p:nvPr/>
          </p:nvGrpSpPr>
          <p:grpSpPr>
            <a:xfrm>
              <a:off x="3635142" y="2115693"/>
              <a:ext cx="704088" cy="962577"/>
              <a:chOff x="3635142" y="2115693"/>
              <a:chExt cx="704088" cy="962577"/>
            </a:xfrm>
          </p:grpSpPr>
          <p:grpSp>
            <p:nvGrpSpPr>
              <p:cNvPr id="153" name="Group 152">
                <a:extLst>
                  <a:ext uri="{FF2B5EF4-FFF2-40B4-BE49-F238E27FC236}">
                    <a16:creationId xmlns:a16="http://schemas.microsoft.com/office/drawing/2014/main" id="{B1C76AD6-B0F6-6B4C-AF96-C02304EAD120}"/>
                  </a:ext>
                </a:extLst>
              </p:cNvPr>
              <p:cNvGrpSpPr/>
              <p:nvPr/>
            </p:nvGrpSpPr>
            <p:grpSpPr>
              <a:xfrm>
                <a:off x="3635142" y="2115693"/>
                <a:ext cx="704088" cy="704088"/>
                <a:chOff x="6586374" y="3536992"/>
                <a:chExt cx="749808" cy="694944"/>
              </a:xfrm>
            </p:grpSpPr>
            <p:sp>
              <p:nvSpPr>
                <p:cNvPr id="155" name="Shape 252">
                  <a:extLst>
                    <a:ext uri="{FF2B5EF4-FFF2-40B4-BE49-F238E27FC236}">
                      <a16:creationId xmlns:a16="http://schemas.microsoft.com/office/drawing/2014/main" id="{21E9A647-A69C-1048-BF8D-809B9F8F97A4}"/>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56" name="Straight Arrow Connector 155">
                  <a:extLst>
                    <a:ext uri="{FF2B5EF4-FFF2-40B4-BE49-F238E27FC236}">
                      <a16:creationId xmlns:a16="http://schemas.microsoft.com/office/drawing/2014/main" id="{8E82B867-6B13-AF47-91EA-31589452FDE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CDA826DF-29DB-9A45-B6F2-C2607553A003}"/>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4C58ABB8-A28B-0D49-A252-2E7BADF2228C}"/>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6D76F0D4-B373-B542-9DA1-878724DA768E}"/>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154" name="Shape 483">
                <a:extLst>
                  <a:ext uri="{FF2B5EF4-FFF2-40B4-BE49-F238E27FC236}">
                    <a16:creationId xmlns:a16="http://schemas.microsoft.com/office/drawing/2014/main" id="{479B5E7E-3077-6449-9FC8-CA96E3667A2D}"/>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152" name="Picture 151">
              <a:extLst>
                <a:ext uri="{FF2B5EF4-FFF2-40B4-BE49-F238E27FC236}">
                  <a16:creationId xmlns:a16="http://schemas.microsoft.com/office/drawing/2014/main" id="{F54C508F-F32D-AA44-B33D-82D891BD6C33}"/>
                </a:ext>
              </a:extLst>
            </p:cNvPr>
            <p:cNvPicPr>
              <a:picLocks noChangeAspect="1"/>
            </p:cNvPicPr>
            <p:nvPr/>
          </p:nvPicPr>
          <p:blipFill>
            <a:blip r:embed="rId5"/>
            <a:stretch>
              <a:fillRect/>
            </a:stretch>
          </p:blipFill>
          <p:spPr>
            <a:xfrm>
              <a:off x="3789779" y="2229959"/>
              <a:ext cx="409359" cy="480997"/>
            </a:xfrm>
            <a:prstGeom prst="rect">
              <a:avLst/>
            </a:prstGeom>
          </p:spPr>
        </p:pic>
      </p:grpSp>
      <p:grpSp>
        <p:nvGrpSpPr>
          <p:cNvPr id="160" name="Group 159">
            <a:extLst>
              <a:ext uri="{FF2B5EF4-FFF2-40B4-BE49-F238E27FC236}">
                <a16:creationId xmlns:a16="http://schemas.microsoft.com/office/drawing/2014/main" id="{321DB68B-E68B-9A41-9472-78E0E2FD567B}"/>
              </a:ext>
            </a:extLst>
          </p:cNvPr>
          <p:cNvGrpSpPr/>
          <p:nvPr/>
        </p:nvGrpSpPr>
        <p:grpSpPr>
          <a:xfrm>
            <a:off x="541190" y="2120347"/>
            <a:ext cx="704088" cy="867695"/>
            <a:chOff x="541190" y="2120347"/>
            <a:chExt cx="704088" cy="867695"/>
          </a:xfrm>
        </p:grpSpPr>
        <p:grpSp>
          <p:nvGrpSpPr>
            <p:cNvPr id="161" name="Group 160">
              <a:extLst>
                <a:ext uri="{FF2B5EF4-FFF2-40B4-BE49-F238E27FC236}">
                  <a16:creationId xmlns:a16="http://schemas.microsoft.com/office/drawing/2014/main" id="{BDF31875-88C3-C54E-8B4F-6582648C6FED}"/>
                </a:ext>
              </a:extLst>
            </p:cNvPr>
            <p:cNvGrpSpPr/>
            <p:nvPr/>
          </p:nvGrpSpPr>
          <p:grpSpPr>
            <a:xfrm>
              <a:off x="541190" y="2120347"/>
              <a:ext cx="704088" cy="867695"/>
              <a:chOff x="3571995" y="1987087"/>
              <a:chExt cx="704088" cy="867695"/>
            </a:xfrm>
          </p:grpSpPr>
          <p:sp>
            <p:nvSpPr>
              <p:cNvPr id="163" name="Shape 483">
                <a:extLst>
                  <a:ext uri="{FF2B5EF4-FFF2-40B4-BE49-F238E27FC236}">
                    <a16:creationId xmlns:a16="http://schemas.microsoft.com/office/drawing/2014/main" id="{E93E7654-79BB-784E-9164-F4A99827F969}"/>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64" name="Shape 252">
                <a:extLst>
                  <a:ext uri="{FF2B5EF4-FFF2-40B4-BE49-F238E27FC236}">
                    <a16:creationId xmlns:a16="http://schemas.microsoft.com/office/drawing/2014/main" id="{5AC5A1FC-A056-A64D-AA5E-BC1D7BD06722}"/>
                  </a:ext>
                </a:extLst>
              </p:cNvPr>
              <p:cNvSpPr/>
              <p:nvPr/>
            </p:nvSpPr>
            <p:spPr>
              <a:xfrm>
                <a:off x="3571995" y="198708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2" name="Picture 161">
              <a:extLst>
                <a:ext uri="{FF2B5EF4-FFF2-40B4-BE49-F238E27FC236}">
                  <a16:creationId xmlns:a16="http://schemas.microsoft.com/office/drawing/2014/main" id="{F769F5F9-FB37-AD48-B5A0-48594D72C4FE}"/>
                </a:ext>
              </a:extLst>
            </p:cNvPr>
            <p:cNvPicPr>
              <a:picLocks noChangeAspect="1"/>
            </p:cNvPicPr>
            <p:nvPr/>
          </p:nvPicPr>
          <p:blipFill>
            <a:blip r:embed="rId6"/>
            <a:stretch>
              <a:fillRect/>
            </a:stretch>
          </p:blipFill>
          <p:spPr>
            <a:xfrm>
              <a:off x="643100" y="2282846"/>
              <a:ext cx="488733" cy="390986"/>
            </a:xfrm>
            <a:prstGeom prst="rect">
              <a:avLst/>
            </a:prstGeom>
          </p:spPr>
        </p:pic>
      </p:grpSp>
      <p:grpSp>
        <p:nvGrpSpPr>
          <p:cNvPr id="165" name="Group 164">
            <a:extLst>
              <a:ext uri="{FF2B5EF4-FFF2-40B4-BE49-F238E27FC236}">
                <a16:creationId xmlns:a16="http://schemas.microsoft.com/office/drawing/2014/main" id="{9396EED1-C5C9-854C-BDC4-EC9AF41C1D30}"/>
              </a:ext>
            </a:extLst>
          </p:cNvPr>
          <p:cNvGrpSpPr/>
          <p:nvPr/>
        </p:nvGrpSpPr>
        <p:grpSpPr>
          <a:xfrm>
            <a:off x="6537995" y="2100342"/>
            <a:ext cx="704088" cy="977928"/>
            <a:chOff x="6537995" y="2100342"/>
            <a:chExt cx="704088" cy="977928"/>
          </a:xfrm>
        </p:grpSpPr>
        <p:grpSp>
          <p:nvGrpSpPr>
            <p:cNvPr id="166" name="Group 165">
              <a:extLst>
                <a:ext uri="{FF2B5EF4-FFF2-40B4-BE49-F238E27FC236}">
                  <a16:creationId xmlns:a16="http://schemas.microsoft.com/office/drawing/2014/main" id="{ED92E0C0-20B3-A347-9D52-C0664341A8C6}"/>
                </a:ext>
              </a:extLst>
            </p:cNvPr>
            <p:cNvGrpSpPr/>
            <p:nvPr/>
          </p:nvGrpSpPr>
          <p:grpSpPr>
            <a:xfrm>
              <a:off x="6537995" y="2100342"/>
              <a:ext cx="704088" cy="704088"/>
              <a:chOff x="583315" y="4742217"/>
              <a:chExt cx="749808" cy="694944"/>
            </a:xfrm>
          </p:grpSpPr>
          <p:grpSp>
            <p:nvGrpSpPr>
              <p:cNvPr id="168" name="Group 167">
                <a:extLst>
                  <a:ext uri="{FF2B5EF4-FFF2-40B4-BE49-F238E27FC236}">
                    <a16:creationId xmlns:a16="http://schemas.microsoft.com/office/drawing/2014/main" id="{FF3DD9A0-B2E1-3F4E-AB1D-7A3CC1D5BC26}"/>
                  </a:ext>
                </a:extLst>
              </p:cNvPr>
              <p:cNvGrpSpPr/>
              <p:nvPr/>
            </p:nvGrpSpPr>
            <p:grpSpPr>
              <a:xfrm>
                <a:off x="583315" y="4742217"/>
                <a:ext cx="749808" cy="694944"/>
                <a:chOff x="515395" y="1714061"/>
                <a:chExt cx="749808" cy="694944"/>
              </a:xfrm>
            </p:grpSpPr>
            <p:sp>
              <p:nvSpPr>
                <p:cNvPr id="170" name="Shape 252">
                  <a:extLst>
                    <a:ext uri="{FF2B5EF4-FFF2-40B4-BE49-F238E27FC236}">
                      <a16:creationId xmlns:a16="http://schemas.microsoft.com/office/drawing/2014/main" id="{0777BBB8-6895-D747-BD52-588F1E032BA8}"/>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71" name="Straight Arrow Connector 170">
                  <a:extLst>
                    <a:ext uri="{FF2B5EF4-FFF2-40B4-BE49-F238E27FC236}">
                      <a16:creationId xmlns:a16="http://schemas.microsoft.com/office/drawing/2014/main" id="{2710FBB0-F9EB-A545-8202-1179E8445A30}"/>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0E799106-59A3-8248-AAE4-F37F71F6432F}"/>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3" name="Straight Arrow Connector 172">
                  <a:extLst>
                    <a:ext uri="{FF2B5EF4-FFF2-40B4-BE49-F238E27FC236}">
                      <a16:creationId xmlns:a16="http://schemas.microsoft.com/office/drawing/2014/main" id="{79A723B5-5105-4045-A915-7C58D1FB79B2}"/>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3DF4DE21-EA34-BC4F-820C-76C92D8488AA}"/>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69" name="Picture 168">
                <a:extLst>
                  <a:ext uri="{FF2B5EF4-FFF2-40B4-BE49-F238E27FC236}">
                    <a16:creationId xmlns:a16="http://schemas.microsoft.com/office/drawing/2014/main" id="{D00379CA-909C-9240-82BA-A34535564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167" name="Shape 483">
              <a:extLst>
                <a:ext uri="{FF2B5EF4-FFF2-40B4-BE49-F238E27FC236}">
                  <a16:creationId xmlns:a16="http://schemas.microsoft.com/office/drawing/2014/main" id="{E494445D-AB9F-5645-AD2A-006107C9FCD6}"/>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175" name="Group 174">
            <a:extLst>
              <a:ext uri="{FF2B5EF4-FFF2-40B4-BE49-F238E27FC236}">
                <a16:creationId xmlns:a16="http://schemas.microsoft.com/office/drawing/2014/main" id="{E26A12C7-48D7-234E-A4D9-8009F76538A1}"/>
              </a:ext>
            </a:extLst>
          </p:cNvPr>
          <p:cNvGrpSpPr/>
          <p:nvPr/>
        </p:nvGrpSpPr>
        <p:grpSpPr>
          <a:xfrm>
            <a:off x="6515468" y="3491384"/>
            <a:ext cx="704088" cy="1104951"/>
            <a:chOff x="6515468" y="3491384"/>
            <a:chExt cx="704088" cy="1104951"/>
          </a:xfrm>
        </p:grpSpPr>
        <p:grpSp>
          <p:nvGrpSpPr>
            <p:cNvPr id="176" name="Group 175">
              <a:extLst>
                <a:ext uri="{FF2B5EF4-FFF2-40B4-BE49-F238E27FC236}">
                  <a16:creationId xmlns:a16="http://schemas.microsoft.com/office/drawing/2014/main" id="{9A4FD657-BAA0-DD45-943D-3A6B29C1F681}"/>
                </a:ext>
              </a:extLst>
            </p:cNvPr>
            <p:cNvGrpSpPr/>
            <p:nvPr/>
          </p:nvGrpSpPr>
          <p:grpSpPr>
            <a:xfrm>
              <a:off x="6515468" y="3491384"/>
              <a:ext cx="704088" cy="1104951"/>
              <a:chOff x="6515468" y="3491384"/>
              <a:chExt cx="704088" cy="1104951"/>
            </a:xfrm>
          </p:grpSpPr>
          <p:sp>
            <p:nvSpPr>
              <p:cNvPr id="178" name="Shape 254">
                <a:extLst>
                  <a:ext uri="{FF2B5EF4-FFF2-40B4-BE49-F238E27FC236}">
                    <a16:creationId xmlns:a16="http://schemas.microsoft.com/office/drawing/2014/main" id="{769D8BC2-13DB-3947-ABE7-733E289C83E3}"/>
                  </a:ext>
                </a:extLst>
              </p:cNvPr>
              <p:cNvSpPr/>
              <p:nvPr/>
            </p:nvSpPr>
            <p:spPr>
              <a:xfrm>
                <a:off x="6566148"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sp>
            <p:nvSpPr>
              <p:cNvPr id="179" name="Shape 252">
                <a:extLst>
                  <a:ext uri="{FF2B5EF4-FFF2-40B4-BE49-F238E27FC236}">
                    <a16:creationId xmlns:a16="http://schemas.microsoft.com/office/drawing/2014/main" id="{1BAA0D3E-9E7A-6B41-ACA3-B288399EA789}"/>
                  </a:ext>
                </a:extLst>
              </p:cNvPr>
              <p:cNvSpPr/>
              <p:nvPr/>
            </p:nvSpPr>
            <p:spPr>
              <a:xfrm>
                <a:off x="6515468" y="349138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77" name="Picture 176">
              <a:extLst>
                <a:ext uri="{FF2B5EF4-FFF2-40B4-BE49-F238E27FC236}">
                  <a16:creationId xmlns:a16="http://schemas.microsoft.com/office/drawing/2014/main" id="{A70B7F02-C058-0249-ADDA-9B473282C20B}"/>
                </a:ext>
              </a:extLst>
            </p:cNvPr>
            <p:cNvPicPr>
              <a:picLocks noChangeAspect="1"/>
            </p:cNvPicPr>
            <p:nvPr/>
          </p:nvPicPr>
          <p:blipFill>
            <a:blip r:embed="rId8"/>
            <a:stretch>
              <a:fillRect/>
            </a:stretch>
          </p:blipFill>
          <p:spPr>
            <a:xfrm>
              <a:off x="6589970" y="3567399"/>
              <a:ext cx="555085" cy="555085"/>
            </a:xfrm>
            <a:prstGeom prst="rect">
              <a:avLst/>
            </a:prstGeom>
          </p:spPr>
        </p:pic>
      </p:grpSp>
      <p:grpSp>
        <p:nvGrpSpPr>
          <p:cNvPr id="181" name="Group 180">
            <a:extLst>
              <a:ext uri="{FF2B5EF4-FFF2-40B4-BE49-F238E27FC236}">
                <a16:creationId xmlns:a16="http://schemas.microsoft.com/office/drawing/2014/main" id="{A968578E-B1DE-9648-871D-575AA0A24DA9}"/>
              </a:ext>
            </a:extLst>
          </p:cNvPr>
          <p:cNvGrpSpPr/>
          <p:nvPr/>
        </p:nvGrpSpPr>
        <p:grpSpPr>
          <a:xfrm>
            <a:off x="3631421" y="3531625"/>
            <a:ext cx="704088" cy="1085827"/>
            <a:chOff x="3631421" y="3531625"/>
            <a:chExt cx="704088" cy="1085827"/>
          </a:xfrm>
        </p:grpSpPr>
        <p:grpSp>
          <p:nvGrpSpPr>
            <p:cNvPr id="182" name="Group 181">
              <a:extLst>
                <a:ext uri="{FF2B5EF4-FFF2-40B4-BE49-F238E27FC236}">
                  <a16:creationId xmlns:a16="http://schemas.microsoft.com/office/drawing/2014/main" id="{5B344709-35FE-C04D-B7AF-9AE55096EF8C}"/>
                </a:ext>
              </a:extLst>
            </p:cNvPr>
            <p:cNvGrpSpPr/>
            <p:nvPr/>
          </p:nvGrpSpPr>
          <p:grpSpPr>
            <a:xfrm>
              <a:off x="3631421" y="3531625"/>
              <a:ext cx="704088" cy="1085827"/>
              <a:chOff x="3631421" y="3531625"/>
              <a:chExt cx="704088" cy="1085827"/>
            </a:xfrm>
          </p:grpSpPr>
          <p:sp>
            <p:nvSpPr>
              <p:cNvPr id="184" name="Shape 252">
                <a:extLst>
                  <a:ext uri="{FF2B5EF4-FFF2-40B4-BE49-F238E27FC236}">
                    <a16:creationId xmlns:a16="http://schemas.microsoft.com/office/drawing/2014/main" id="{529CE317-CFA7-BA42-BB70-7179392296F6}"/>
                  </a:ext>
                </a:extLst>
              </p:cNvPr>
              <p:cNvSpPr/>
              <p:nvPr/>
            </p:nvSpPr>
            <p:spPr>
              <a:xfrm>
                <a:off x="3631421" y="3531625"/>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254">
                <a:extLst>
                  <a:ext uri="{FF2B5EF4-FFF2-40B4-BE49-F238E27FC236}">
                    <a16:creationId xmlns:a16="http://schemas.microsoft.com/office/drawing/2014/main" id="{C0F365D5-E86B-5245-8200-5AD21F548FD9}"/>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pic>
          <p:nvPicPr>
            <p:cNvPr id="183" name="Picture 182">
              <a:extLst>
                <a:ext uri="{FF2B5EF4-FFF2-40B4-BE49-F238E27FC236}">
                  <a16:creationId xmlns:a16="http://schemas.microsoft.com/office/drawing/2014/main" id="{7FDFBEDE-1E3E-2246-AE78-995BE61774BE}"/>
                </a:ext>
              </a:extLst>
            </p:cNvPr>
            <p:cNvPicPr>
              <a:picLocks noChangeAspect="1"/>
            </p:cNvPicPr>
            <p:nvPr/>
          </p:nvPicPr>
          <p:blipFill>
            <a:blip r:embed="rId9"/>
            <a:stretch>
              <a:fillRect/>
            </a:stretch>
          </p:blipFill>
          <p:spPr>
            <a:xfrm>
              <a:off x="3703864" y="3621314"/>
              <a:ext cx="557893" cy="520700"/>
            </a:xfrm>
            <a:prstGeom prst="rect">
              <a:avLst/>
            </a:prstGeom>
          </p:spPr>
        </p:pic>
      </p:grpSp>
      <p:grpSp>
        <p:nvGrpSpPr>
          <p:cNvPr id="186" name="Group 185">
            <a:extLst>
              <a:ext uri="{FF2B5EF4-FFF2-40B4-BE49-F238E27FC236}">
                <a16:creationId xmlns:a16="http://schemas.microsoft.com/office/drawing/2014/main" id="{54EE6776-5DF9-974E-9CA7-AFEC488D0A06}"/>
              </a:ext>
            </a:extLst>
          </p:cNvPr>
          <p:cNvGrpSpPr/>
          <p:nvPr/>
        </p:nvGrpSpPr>
        <p:grpSpPr>
          <a:xfrm>
            <a:off x="545605" y="3527197"/>
            <a:ext cx="704088" cy="957432"/>
            <a:chOff x="545605" y="3527197"/>
            <a:chExt cx="704088" cy="957432"/>
          </a:xfrm>
        </p:grpSpPr>
        <p:grpSp>
          <p:nvGrpSpPr>
            <p:cNvPr id="187" name="Group 186">
              <a:extLst>
                <a:ext uri="{FF2B5EF4-FFF2-40B4-BE49-F238E27FC236}">
                  <a16:creationId xmlns:a16="http://schemas.microsoft.com/office/drawing/2014/main" id="{E3E229EC-AFBC-E04D-B62F-6C185FD575D5}"/>
                </a:ext>
              </a:extLst>
            </p:cNvPr>
            <p:cNvGrpSpPr/>
            <p:nvPr/>
          </p:nvGrpSpPr>
          <p:grpSpPr>
            <a:xfrm>
              <a:off x="545605" y="3527197"/>
              <a:ext cx="704088" cy="957432"/>
              <a:chOff x="6534498" y="3354894"/>
              <a:chExt cx="704088" cy="957432"/>
            </a:xfrm>
          </p:grpSpPr>
          <p:grpSp>
            <p:nvGrpSpPr>
              <p:cNvPr id="189" name="Group 188">
                <a:extLst>
                  <a:ext uri="{FF2B5EF4-FFF2-40B4-BE49-F238E27FC236}">
                    <a16:creationId xmlns:a16="http://schemas.microsoft.com/office/drawing/2014/main" id="{809A8536-69BB-024C-AEE7-BC8316AB32DB}"/>
                  </a:ext>
                </a:extLst>
              </p:cNvPr>
              <p:cNvGrpSpPr/>
              <p:nvPr/>
            </p:nvGrpSpPr>
            <p:grpSpPr>
              <a:xfrm>
                <a:off x="6534498" y="3354894"/>
                <a:ext cx="704088" cy="704088"/>
                <a:chOff x="7218871" y="6217351"/>
                <a:chExt cx="829272" cy="692612"/>
              </a:xfrm>
            </p:grpSpPr>
            <p:sp>
              <p:nvSpPr>
                <p:cNvPr id="191" name="Shape 252">
                  <a:extLst>
                    <a:ext uri="{FF2B5EF4-FFF2-40B4-BE49-F238E27FC236}">
                      <a16:creationId xmlns:a16="http://schemas.microsoft.com/office/drawing/2014/main" id="{1918F696-21D9-E649-835B-E8B046E1BB7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92" name="Straight Arrow Connector 191">
                  <a:extLst>
                    <a:ext uri="{FF2B5EF4-FFF2-40B4-BE49-F238E27FC236}">
                      <a16:creationId xmlns:a16="http://schemas.microsoft.com/office/drawing/2014/main" id="{79363E40-87A7-8849-A124-79428EE8EB5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0" name="Shape 254">
                <a:extLst>
                  <a:ext uri="{FF2B5EF4-FFF2-40B4-BE49-F238E27FC236}">
                    <a16:creationId xmlns:a16="http://schemas.microsoft.com/office/drawing/2014/main" id="{0C94E51E-1D3A-9741-A15C-FDC922345441}"/>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pic>
          <p:nvPicPr>
            <p:cNvPr id="188" name="Picture 187">
              <a:extLst>
                <a:ext uri="{FF2B5EF4-FFF2-40B4-BE49-F238E27FC236}">
                  <a16:creationId xmlns:a16="http://schemas.microsoft.com/office/drawing/2014/main" id="{6FE99C73-EA59-F34E-AD13-CA87E4C85CBC}"/>
                </a:ext>
              </a:extLst>
            </p:cNvPr>
            <p:cNvPicPr>
              <a:picLocks noChangeAspect="1"/>
            </p:cNvPicPr>
            <p:nvPr/>
          </p:nvPicPr>
          <p:blipFill>
            <a:blip r:embed="rId10"/>
            <a:stretch>
              <a:fillRect/>
            </a:stretch>
          </p:blipFill>
          <p:spPr>
            <a:xfrm>
              <a:off x="661671" y="3733274"/>
              <a:ext cx="482652" cy="325645"/>
            </a:xfrm>
            <a:prstGeom prst="rect">
              <a:avLst/>
            </a:prstGeom>
          </p:spPr>
        </p:pic>
      </p:grpSp>
      <p:grpSp>
        <p:nvGrpSpPr>
          <p:cNvPr id="193" name="Group 192">
            <a:extLst>
              <a:ext uri="{FF2B5EF4-FFF2-40B4-BE49-F238E27FC236}">
                <a16:creationId xmlns:a16="http://schemas.microsoft.com/office/drawing/2014/main" id="{4DD7279B-4089-B445-9F60-F37080EF384D}"/>
              </a:ext>
            </a:extLst>
          </p:cNvPr>
          <p:cNvGrpSpPr/>
          <p:nvPr/>
        </p:nvGrpSpPr>
        <p:grpSpPr>
          <a:xfrm>
            <a:off x="541190" y="4979031"/>
            <a:ext cx="707233" cy="981021"/>
            <a:chOff x="541190" y="4979031"/>
            <a:chExt cx="707233" cy="981021"/>
          </a:xfrm>
        </p:grpSpPr>
        <p:grpSp>
          <p:nvGrpSpPr>
            <p:cNvPr id="194" name="Group 300">
              <a:extLst>
                <a:ext uri="{FF2B5EF4-FFF2-40B4-BE49-F238E27FC236}">
                  <a16:creationId xmlns:a16="http://schemas.microsoft.com/office/drawing/2014/main" id="{04F098AD-1AD5-914E-B824-5E0F2893A6A5}"/>
                </a:ext>
              </a:extLst>
            </p:cNvPr>
            <p:cNvGrpSpPr/>
            <p:nvPr/>
          </p:nvGrpSpPr>
          <p:grpSpPr>
            <a:xfrm>
              <a:off x="541190" y="4979031"/>
              <a:ext cx="707233" cy="981021"/>
              <a:chOff x="1694" y="9504"/>
              <a:chExt cx="707232" cy="981019"/>
            </a:xfrm>
          </p:grpSpPr>
          <p:sp>
            <p:nvSpPr>
              <p:cNvPr id="196" name="Shape 298">
                <a:extLst>
                  <a:ext uri="{FF2B5EF4-FFF2-40B4-BE49-F238E27FC236}">
                    <a16:creationId xmlns:a16="http://schemas.microsoft.com/office/drawing/2014/main" id="{C50A32AC-59F9-8143-8A16-D4B14A646A6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7" name="Shape 299">
                <a:extLst>
                  <a:ext uri="{FF2B5EF4-FFF2-40B4-BE49-F238E27FC236}">
                    <a16:creationId xmlns:a16="http://schemas.microsoft.com/office/drawing/2014/main" id="{1D84782E-0B99-1F48-A8C6-9A923D0DB3DA}"/>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95" name="Picture 194">
              <a:extLst>
                <a:ext uri="{FF2B5EF4-FFF2-40B4-BE49-F238E27FC236}">
                  <a16:creationId xmlns:a16="http://schemas.microsoft.com/office/drawing/2014/main" id="{5D58C88D-4FF0-C246-8EB6-B47CE2487FC6}"/>
                </a:ext>
              </a:extLst>
            </p:cNvPr>
            <p:cNvPicPr>
              <a:picLocks noChangeAspect="1"/>
            </p:cNvPicPr>
            <p:nvPr/>
          </p:nvPicPr>
          <p:blipFill>
            <a:blip r:embed="rId11"/>
            <a:stretch>
              <a:fillRect/>
            </a:stretch>
          </p:blipFill>
          <p:spPr>
            <a:xfrm>
              <a:off x="670379" y="5070929"/>
              <a:ext cx="520669" cy="466271"/>
            </a:xfrm>
            <a:prstGeom prst="rect">
              <a:avLst/>
            </a:prstGeom>
          </p:spPr>
        </p:pic>
      </p:grpSp>
      <p:grpSp>
        <p:nvGrpSpPr>
          <p:cNvPr id="69" name="Group 68">
            <a:extLst>
              <a:ext uri="{FF2B5EF4-FFF2-40B4-BE49-F238E27FC236}">
                <a16:creationId xmlns:a16="http://schemas.microsoft.com/office/drawing/2014/main" id="{DB0377ED-CAE2-5E45-B74F-004155A07367}"/>
              </a:ext>
            </a:extLst>
          </p:cNvPr>
          <p:cNvGrpSpPr/>
          <p:nvPr/>
        </p:nvGrpSpPr>
        <p:grpSpPr>
          <a:xfrm>
            <a:off x="3622251" y="5009628"/>
            <a:ext cx="693092" cy="974565"/>
            <a:chOff x="3728465" y="4999350"/>
            <a:chExt cx="693092" cy="974565"/>
          </a:xfrm>
        </p:grpSpPr>
        <p:pic>
          <p:nvPicPr>
            <p:cNvPr id="70" name="Picture 69">
              <a:extLst>
                <a:ext uri="{FF2B5EF4-FFF2-40B4-BE49-F238E27FC236}">
                  <a16:creationId xmlns:a16="http://schemas.microsoft.com/office/drawing/2014/main" id="{F269AC3F-8CAF-6C4E-8F26-1B97AB61B243}"/>
                </a:ext>
              </a:extLst>
            </p:cNvPr>
            <p:cNvPicPr>
              <a:picLocks noChangeAspect="1"/>
            </p:cNvPicPr>
            <p:nvPr/>
          </p:nvPicPr>
          <p:blipFill>
            <a:blip r:embed="rId12"/>
            <a:stretch>
              <a:fillRect/>
            </a:stretch>
          </p:blipFill>
          <p:spPr>
            <a:xfrm>
              <a:off x="3728465" y="4999350"/>
              <a:ext cx="693092" cy="693092"/>
            </a:xfrm>
            <a:prstGeom prst="rect">
              <a:avLst/>
            </a:prstGeom>
          </p:spPr>
        </p:pic>
        <p:sp>
          <p:nvSpPr>
            <p:cNvPr id="71" name="Shape 254">
              <a:extLst>
                <a:ext uri="{FF2B5EF4-FFF2-40B4-BE49-F238E27FC236}">
                  <a16:creationId xmlns:a16="http://schemas.microsoft.com/office/drawing/2014/main" id="{B7D416AC-90DE-0549-A1D8-EEBF6F0F2285}"/>
                </a:ext>
              </a:extLst>
            </p:cNvPr>
            <p:cNvSpPr/>
            <p:nvPr/>
          </p:nvSpPr>
          <p:spPr>
            <a:xfrm>
              <a:off x="3798492" y="5727694"/>
              <a:ext cx="55303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TRANSIT </a:t>
              </a:r>
            </a:p>
            <a:p>
              <a:pPr lvl="0">
                <a:defRPr sz="1800" b="0">
                  <a:solidFill>
                    <a:srgbClr val="000000"/>
                  </a:solidFill>
                </a:defRPr>
              </a:pPr>
              <a:r>
                <a:rPr lang="en-US" sz="800" b="1" dirty="0">
                  <a:solidFill>
                    <a:srgbClr val="4277BB"/>
                  </a:solidFill>
                </a:rPr>
                <a:t>GATEWAY </a:t>
              </a:r>
            </a:p>
          </p:txBody>
        </p:sp>
      </p:grpSp>
      <p:grpSp>
        <p:nvGrpSpPr>
          <p:cNvPr id="72" name="Group 71">
            <a:extLst>
              <a:ext uri="{FF2B5EF4-FFF2-40B4-BE49-F238E27FC236}">
                <a16:creationId xmlns:a16="http://schemas.microsoft.com/office/drawing/2014/main" id="{EE0B7789-D141-7F44-A653-3104EDBAA552}"/>
              </a:ext>
            </a:extLst>
          </p:cNvPr>
          <p:cNvGrpSpPr/>
          <p:nvPr/>
        </p:nvGrpSpPr>
        <p:grpSpPr>
          <a:xfrm>
            <a:off x="6537995" y="4979031"/>
            <a:ext cx="690278" cy="942462"/>
            <a:chOff x="6292850" y="4991100"/>
            <a:chExt cx="690278" cy="942462"/>
          </a:xfrm>
        </p:grpSpPr>
        <p:pic>
          <p:nvPicPr>
            <p:cNvPr id="73" name="Picture 72">
              <a:extLst>
                <a:ext uri="{FF2B5EF4-FFF2-40B4-BE49-F238E27FC236}">
                  <a16:creationId xmlns:a16="http://schemas.microsoft.com/office/drawing/2014/main" id="{6B56C3CC-E2FC-7A45-A52F-EBA795CAAA3C}"/>
                </a:ext>
              </a:extLst>
            </p:cNvPr>
            <p:cNvPicPr>
              <a:picLocks noChangeAspect="1"/>
            </p:cNvPicPr>
            <p:nvPr/>
          </p:nvPicPr>
          <p:blipFill>
            <a:blip r:embed="rId13"/>
            <a:stretch>
              <a:fillRect/>
            </a:stretch>
          </p:blipFill>
          <p:spPr>
            <a:xfrm>
              <a:off x="6292850" y="4991100"/>
              <a:ext cx="690278" cy="690278"/>
            </a:xfrm>
            <a:prstGeom prst="rect">
              <a:avLst/>
            </a:prstGeom>
          </p:spPr>
        </p:pic>
        <p:sp>
          <p:nvSpPr>
            <p:cNvPr id="74" name="Shape 254">
              <a:extLst>
                <a:ext uri="{FF2B5EF4-FFF2-40B4-BE49-F238E27FC236}">
                  <a16:creationId xmlns:a16="http://schemas.microsoft.com/office/drawing/2014/main" id="{8B3EDA4D-F528-EB42-9CA3-F727A218E520}"/>
                </a:ext>
              </a:extLst>
            </p:cNvPr>
            <p:cNvSpPr/>
            <p:nvPr/>
          </p:nvSpPr>
          <p:spPr>
            <a:xfrm>
              <a:off x="6375899" y="5687341"/>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POWER</a:t>
              </a:r>
            </a:p>
            <a:p>
              <a:pPr lvl="0">
                <a:defRPr sz="1800" b="0">
                  <a:solidFill>
                    <a:srgbClr val="000000"/>
                  </a:solidFill>
                </a:defRPr>
              </a:pPr>
              <a:r>
                <a:rPr lang="en-US" sz="800" b="1" dirty="0">
                  <a:solidFill>
                    <a:srgbClr val="4277BB"/>
                  </a:solidFill>
                </a:rPr>
                <a:t>INSTANCE</a:t>
              </a:r>
              <a:endParaRPr sz="800" b="1" dirty="0">
                <a:solidFill>
                  <a:srgbClr val="4277BB"/>
                </a:solidFill>
              </a:endParaRPr>
            </a:p>
          </p:txBody>
        </p:sp>
      </p:grpSp>
      <p:sp>
        <p:nvSpPr>
          <p:cNvPr id="76" name="Shape 519">
            <a:extLst>
              <a:ext uri="{FF2B5EF4-FFF2-40B4-BE49-F238E27FC236}">
                <a16:creationId xmlns:a16="http://schemas.microsoft.com/office/drawing/2014/main" id="{00A4B242-E7B9-1140-80B9-A058EA584244}"/>
              </a:ext>
            </a:extLst>
          </p:cNvPr>
          <p:cNvSpPr/>
          <p:nvPr/>
        </p:nvSpPr>
        <p:spPr>
          <a:xfrm>
            <a:off x="7295544" y="4979031"/>
            <a:ext cx="1850108"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 on Power.</a:t>
            </a:r>
            <a:endParaRPr sz="1000" dirty="0"/>
          </a:p>
        </p:txBody>
      </p:sp>
      <p:sp>
        <p:nvSpPr>
          <p:cNvPr id="77" name="Shape 519">
            <a:extLst>
              <a:ext uri="{FF2B5EF4-FFF2-40B4-BE49-F238E27FC236}">
                <a16:creationId xmlns:a16="http://schemas.microsoft.com/office/drawing/2014/main" id="{4CCBBFB6-710F-AD44-8599-B7D353CC6791}"/>
              </a:ext>
            </a:extLst>
          </p:cNvPr>
          <p:cNvSpPr/>
          <p:nvPr/>
        </p:nvSpPr>
        <p:spPr>
          <a:xfrm>
            <a:off x="4441724" y="4979031"/>
            <a:ext cx="1850108"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Transit gateway instance.</a:t>
            </a:r>
            <a:endParaRPr sz="1000" dirty="0"/>
          </a:p>
        </p:txBody>
      </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6051</Words>
  <Application>Microsoft Macintosh PowerPoint</Application>
  <PresentationFormat>Custom</PresentationFormat>
  <Paragraphs>1025</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2020-01-28T12:34:50Z</dcterms:modified>
  <cp:category/>
</cp:coreProperties>
</file>